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93" r:id="rId2"/>
    <p:sldId id="27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4C9C88-A526-4DA4-BBCB-EB0738594EC9}"/>
              </a:ext>
            </a:extLst>
          </p:cNvPr>
          <p:cNvSpPr txBox="1"/>
          <p:nvPr/>
        </p:nvSpPr>
        <p:spPr>
          <a:xfrm>
            <a:off x="621968" y="3528531"/>
            <a:ext cx="3216787" cy="1452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UC8 AULA 18 ENCERRAMENTO DA UC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4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759</TotalTime>
  <Words>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77</cp:revision>
  <dcterms:created xsi:type="dcterms:W3CDTF">2021-01-29T11:30:57Z</dcterms:created>
  <dcterms:modified xsi:type="dcterms:W3CDTF">2022-04-26T13:29:12Z</dcterms:modified>
</cp:coreProperties>
</file>