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67240" y="759808"/>
            <a:ext cx="4470254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UC8  CONFIGURAR REDE WINDOWS E LINUX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A7C1C2-B1F8-47CD-A25E-A419559B7649}"/>
              </a:ext>
            </a:extLst>
          </p:cNvPr>
          <p:cNvSpPr/>
          <p:nvPr/>
        </p:nvSpPr>
        <p:spPr>
          <a:xfrm>
            <a:off x="-1" y="0"/>
            <a:ext cx="12063369" cy="1264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UC8 AULA 6  MONTAR UMA REDE NA PRÁTICA E NO VIRTUAL CRIANDO DUAS PARTIÇÕES, SENDO UMA PARA UBUTUN SERVER E OUTRA PARA WINDOWS SERVER 2008, IMPLEMENTADR EM AMBOS OS SERVIDORES AD, DNS E DHCP, DUAS ESTACOES WINDOWS 10 ESTAS E SERVIDOR NA REDE JF  E DUAS LINUX MINT NA REDE RJ, AMBAS COM IP DINÂMICO  E DOIS ROTEADORES JF E RJ PARA INTERLIGAR AS MESMAS.</a:t>
            </a:r>
          </a:p>
        </p:txBody>
      </p:sp>
    </p:spTree>
    <p:extLst>
      <p:ext uri="{BB962C8B-B14F-4D97-AF65-F5344CB8AC3E}">
        <p14:creationId xmlns:p14="http://schemas.microsoft.com/office/powerpoint/2010/main" val="201647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77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112</cp:revision>
  <dcterms:created xsi:type="dcterms:W3CDTF">2021-01-29T11:30:57Z</dcterms:created>
  <dcterms:modified xsi:type="dcterms:W3CDTF">2022-07-01T14:23:26Z</dcterms:modified>
</cp:coreProperties>
</file>