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783234" y="168215"/>
            <a:ext cx="3176290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CONFIGURANDO CME BÁSICO E CONFIGURAÇÃO AVANÇADA IP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DA CISCO 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064FD4-3AD4-4DA6-95FA-E0D1D3B2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2F47D2-0213-42D4-BBC3-28B29971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72A78B-9AC3-4647-BCED-D3CA81B2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4"/>
            <a:ext cx="12128740" cy="29631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5D010C-99D7-4A07-9FA4-E102E75B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" y="2967487"/>
            <a:ext cx="120654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FDF825-75D3-4D0A-9BD9-6BA7CF5B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550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8F9736-D84C-4020-B5AD-7BF2EB80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011"/>
            <a:ext cx="6096000" cy="42124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FF3AAE-7CB4-47BF-A26E-DBF548FF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5011"/>
            <a:ext cx="6096000" cy="4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2B3FDF-0FA4-45F1-8455-1B513488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124B3F-D167-432A-8438-67E1FD51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318E04-74FA-4B76-9D9D-6B83A3FF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889C30-7408-47BA-977E-A8EE0275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805922-4DCB-4986-9A57-F3E5533D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D79CEC-87CB-4BBE-96E7-86B14921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AAD870-894C-4AB7-84F5-8BF5452F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E964F9-AA5A-4C01-8F04-678BC5C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98DBB1-F095-467D-A38D-AF197BCD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11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101</cp:revision>
  <dcterms:created xsi:type="dcterms:W3CDTF">2021-01-29T11:30:57Z</dcterms:created>
  <dcterms:modified xsi:type="dcterms:W3CDTF">2022-04-06T17:05:45Z</dcterms:modified>
</cp:coreProperties>
</file>