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1" y="780691"/>
            <a:ext cx="4623758" cy="481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UC8 AULA 5  DEFEITOS  CABEAMENTO EXTRUTURADO DE REDES NA PRÁTICA E NO VIRTUAL COM UM SERVER 2008, UM SERVER UBUTUN E DUAS ESTACOES WINDOWS 10M E DUAS LINUX MINT 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</TotalTime>
  <Words>30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112</cp:revision>
  <dcterms:created xsi:type="dcterms:W3CDTF">2021-01-29T11:30:57Z</dcterms:created>
  <dcterms:modified xsi:type="dcterms:W3CDTF">2022-04-26T12:33:48Z</dcterms:modified>
</cp:coreProperties>
</file>