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67240" y="759808"/>
            <a:ext cx="4470254" cy="5865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UC8 AULA 6  MONTAR CABEAMENTO EXTRUTURADO DE REDES NA PRÁTICA E NO VIRTUAL COM UM SERVER 2008, UM SERVER UBUTUN E DUAS ESTACOES WINDOWS 10M E DUAS LINUX MINT  E DOIS ROTEADORES JF E RJ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</TotalTime>
  <Words>36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111</cp:revision>
  <dcterms:created xsi:type="dcterms:W3CDTF">2021-01-29T11:30:57Z</dcterms:created>
  <dcterms:modified xsi:type="dcterms:W3CDTF">2022-04-26T12:28:36Z</dcterms:modified>
</cp:coreProperties>
</file>