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317406" y="1134373"/>
            <a:ext cx="4099318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UC8 AULA 7  DEFEITOS CABEAMENTO EXTRUTURADO DE REDES NA PRÁTICA E NO VIRTUAL, BEM  COMO EM HARDWARE REDE WINDOWS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</TotalTime>
  <Words>20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111</cp:revision>
  <dcterms:created xsi:type="dcterms:W3CDTF">2021-01-29T11:30:57Z</dcterms:created>
  <dcterms:modified xsi:type="dcterms:W3CDTF">2022-04-26T12:29:39Z</dcterms:modified>
</cp:coreProperties>
</file>