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9" r:id="rId2"/>
    <p:sldId id="276" r:id="rId3"/>
    <p:sldId id="277" r:id="rId4"/>
    <p:sldId id="278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245B64-FD80-4610-8DEA-DED51362FCC7}"/>
              </a:ext>
            </a:extLst>
          </p:cNvPr>
          <p:cNvSpPr txBox="1"/>
          <p:nvPr/>
        </p:nvSpPr>
        <p:spPr>
          <a:xfrm>
            <a:off x="964389" y="1252250"/>
            <a:ext cx="2460298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REPLICAR A PARTE FÍSICA NA LÓGICA E VICE-VERSA</a:t>
            </a:r>
          </a:p>
        </p:txBody>
      </p:sp>
    </p:spTree>
    <p:extLst>
      <p:ext uri="{BB962C8B-B14F-4D97-AF65-F5344CB8AC3E}">
        <p14:creationId xmlns:p14="http://schemas.microsoft.com/office/powerpoint/2010/main" val="10743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FABD69-B7DA-4656-A9E2-300FF876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1487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DBADB3-8491-4445-8B21-3CDD6F87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F9E5B0-BCE3-4097-9AD3-CD26C091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8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116</cp:revision>
  <dcterms:created xsi:type="dcterms:W3CDTF">2021-01-29T11:30:57Z</dcterms:created>
  <dcterms:modified xsi:type="dcterms:W3CDTF">2022-04-08T14:31:45Z</dcterms:modified>
</cp:coreProperties>
</file>