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"/>
  </p:notesMasterIdLst>
  <p:sldIdLst>
    <p:sldId id="294" r:id="rId2"/>
    <p:sldId id="295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98A6C-DF29-420F-B0E6-AA7552CCB7F2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BACC-32D7-4695-8790-260E1C350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4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555198-998A-492B-B2AC-49875499D5F6}"/>
              </a:ext>
            </a:extLst>
          </p:cNvPr>
          <p:cNvSpPr txBox="1"/>
          <p:nvPr/>
        </p:nvSpPr>
        <p:spPr>
          <a:xfrm>
            <a:off x="1117012" y="916548"/>
            <a:ext cx="2514710" cy="1649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BLOQUEANDO EMAILS SMTP</a:t>
            </a:r>
          </a:p>
        </p:txBody>
      </p:sp>
    </p:spTree>
    <p:extLst>
      <p:ext uri="{BB962C8B-B14F-4D97-AF65-F5344CB8AC3E}">
        <p14:creationId xmlns:p14="http://schemas.microsoft.com/office/powerpoint/2010/main" val="24591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C7F9AFE-9C45-4B15-BFE6-D8E1BE24E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3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3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658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64</cp:revision>
  <dcterms:created xsi:type="dcterms:W3CDTF">2021-01-29T11:30:57Z</dcterms:created>
  <dcterms:modified xsi:type="dcterms:W3CDTF">2022-08-22T20:09:39Z</dcterms:modified>
</cp:coreProperties>
</file>