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4"/>
  </p:notesMasterIdLst>
  <p:sldIdLst>
    <p:sldId id="294" r:id="rId2"/>
    <p:sldId id="296" r:id="rId3"/>
    <p:sldId id="301" r:id="rId4"/>
    <p:sldId id="302" r:id="rId5"/>
    <p:sldId id="303" r:id="rId6"/>
    <p:sldId id="304" r:id="rId7"/>
    <p:sldId id="305" r:id="rId8"/>
    <p:sldId id="297" r:id="rId9"/>
    <p:sldId id="298" r:id="rId10"/>
    <p:sldId id="299" r:id="rId11"/>
    <p:sldId id="300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633932" y="847536"/>
            <a:ext cx="3222075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EXERCÍCIOS GERENCAIMENTO DE REDES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09A082A-6BA9-4C32-9146-77D67ADF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" y="36062"/>
            <a:ext cx="12192000" cy="27908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58805AC-2472-4A36-B4BC-B3D8E6B0D38A}"/>
              </a:ext>
            </a:extLst>
          </p:cNvPr>
          <p:cNvSpPr/>
          <p:nvPr/>
        </p:nvSpPr>
        <p:spPr>
          <a:xfrm>
            <a:off x="0" y="2750687"/>
            <a:ext cx="148374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977AD0-FB8E-48CE-AFAD-F270DE31A3A3}"/>
              </a:ext>
            </a:extLst>
          </p:cNvPr>
          <p:cNvSpPr/>
          <p:nvPr/>
        </p:nvSpPr>
        <p:spPr>
          <a:xfrm>
            <a:off x="1" y="2826887"/>
            <a:ext cx="1219200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926E0DB-F461-4879-9D57-9E5A27B7C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85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0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9D771B-3A00-4C25-B9E0-89204996D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BB5A25F-123F-4B85-897C-9AFD4B9F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3356"/>
            <a:ext cx="121920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8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45E8FB0-C4BF-4977-BD41-46EB78D5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10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51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92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37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FA53F93-5905-4D6C-9717-7133B4FB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0" y="0"/>
            <a:ext cx="12128290" cy="265693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1FAFE3E-0E2D-4C45-AC08-7B4DCD04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8641"/>
            <a:ext cx="12192000" cy="28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3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E93E212-C3F4-40B2-A28A-41DA0C2A5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146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8D3A677-75A0-4FB6-A303-D4A4FF08B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</TotalTime>
  <Words>4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67</cp:revision>
  <dcterms:created xsi:type="dcterms:W3CDTF">2021-01-29T11:30:57Z</dcterms:created>
  <dcterms:modified xsi:type="dcterms:W3CDTF">2022-08-15T13:46:48Z</dcterms:modified>
</cp:coreProperties>
</file>