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474554" y="601510"/>
            <a:ext cx="3700631" cy="323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/>
              <a:t>O OBJETIVO AULA 10.1, CONFIGURAR UM ROTEADOR DA CISCO APÓS O FIREWALL E AFINS DA REDE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9B43D7-6DD8-4424-BDCD-6D596AF977CF}"/>
              </a:ext>
            </a:extLst>
          </p:cNvPr>
          <p:cNvSpPr txBox="1"/>
          <p:nvPr/>
        </p:nvSpPr>
        <p:spPr>
          <a:xfrm>
            <a:off x="179801" y="234108"/>
            <a:ext cx="11927735" cy="3225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/>
              <a:t>O OBJETIVO DOS EXERCÍCIO PRÁTICO AULA 9: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0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/>
              <a:t>PRIMEIRO : O OBJETIVO AULA 10.1, CONFIGURAR O ROTEADOR DE BORDA, APÓS O FIREWALL , AS ESTAÇÕES DA REDE E TESTAR ACESSO A INTERNET</a:t>
            </a:r>
            <a:endParaRPr lang="pt-BR" sz="2000" b="1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0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0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/>
              <a:t>SEGUNDO: ALTERAR AS CONFIGURAÇÕES DA LAN BANCADA, PARA CLASSE DE IPS 192.168.10.?, SENDO A PLACA S0/1 DO ROTEADOR S/01 IP: 192.168.10.10, MASCARA 255.255.255.0. DNS 10.10.10.10 E DEFAUT GATWAY ?????</a:t>
            </a:r>
          </a:p>
        </p:txBody>
      </p:sp>
    </p:spTree>
    <p:extLst>
      <p:ext uri="{BB962C8B-B14F-4D97-AF65-F5344CB8AC3E}">
        <p14:creationId xmlns:p14="http://schemas.microsoft.com/office/powerpoint/2010/main" val="96474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</TotalTime>
  <Words>88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106</cp:revision>
  <dcterms:created xsi:type="dcterms:W3CDTF">2021-01-29T11:30:57Z</dcterms:created>
  <dcterms:modified xsi:type="dcterms:W3CDTF">2022-08-23T18:37:18Z</dcterms:modified>
</cp:coreProperties>
</file>