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63" r:id="rId3"/>
    <p:sldId id="258" r:id="rId4"/>
    <p:sldId id="259" r:id="rId5"/>
    <p:sldId id="260" r:id="rId6"/>
    <p:sldId id="261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1061151" y="575631"/>
            <a:ext cx="1828698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/>
              <a:t>PORTAS E AFINS DE REDE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FABF883-B59B-4886-A236-F7F26E78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3FBBC2-3A00-4474-B4EA-D713DA8C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66EF95-B57F-455A-97BA-E9717FF9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DB92FA-DB76-42E6-937D-A2830B9B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5806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FD7E321-6255-4BB2-B65C-63349001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0627"/>
            <a:ext cx="12191998" cy="20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15477FD-4B6D-422D-A83F-86B78849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716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37598EF-2CF5-4A59-BFCF-D5ABE56B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71676"/>
            <a:ext cx="6096000" cy="46534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F197311-A469-4930-8925-21BD28971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71675"/>
            <a:ext cx="6095999" cy="423999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EBBCD08-8EA1-4FDC-9313-4200F6C37286}"/>
              </a:ext>
            </a:extLst>
          </p:cNvPr>
          <p:cNvSpPr/>
          <p:nvPr/>
        </p:nvSpPr>
        <p:spPr>
          <a:xfrm>
            <a:off x="6095999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https://www.iana.org/assignments/service-names-port-numbers/service-names-port-numbers.xhtml</a:t>
            </a:r>
          </a:p>
        </p:txBody>
      </p:sp>
    </p:spTree>
    <p:extLst>
      <p:ext uri="{BB962C8B-B14F-4D97-AF65-F5344CB8AC3E}">
        <p14:creationId xmlns:p14="http://schemas.microsoft.com/office/powerpoint/2010/main" val="16460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20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105</cp:revision>
  <dcterms:created xsi:type="dcterms:W3CDTF">2021-01-29T11:30:57Z</dcterms:created>
  <dcterms:modified xsi:type="dcterms:W3CDTF">2022-08-24T18:44:34Z</dcterms:modified>
</cp:coreProperties>
</file>