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sldIdLst>
    <p:sldId id="294" r:id="rId2"/>
    <p:sldId id="259" r:id="rId3"/>
    <p:sldId id="260" r:id="rId4"/>
    <p:sldId id="261" r:id="rId5"/>
    <p:sldId id="265" r:id="rId6"/>
    <p:sldId id="263" r:id="rId7"/>
    <p:sldId id="266" r:id="rId8"/>
    <p:sldId id="269" r:id="rId9"/>
    <p:sldId id="270" r:id="rId10"/>
    <p:sldId id="27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1117012" y="916548"/>
            <a:ext cx="251471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GERENCIAR E ADMINISTAR REDE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20C28B-8CA3-42D6-A694-E3D50D2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AEFF81-0204-42FD-B6E0-F6D0084E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62F8EA-3B2C-474A-9070-BD02C025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B67274-79AB-4FB4-976F-71CC5F69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CB2C2F-91C4-409C-9EDC-682A5545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10639E-57BE-4245-8EB5-FE3E01DF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94AAE1-CFE2-4DF4-AE32-E21AEFE8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E332C6-25DB-4EA1-8CF1-B4024885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C603C9-09C5-4BEC-AB0D-759D1376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8C512E-5D19-43FD-AD5F-B1704E3F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162130-B0DC-4874-95E2-A6571A1C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63</cp:revision>
  <dcterms:created xsi:type="dcterms:W3CDTF">2021-01-29T11:30:57Z</dcterms:created>
  <dcterms:modified xsi:type="dcterms:W3CDTF">2022-04-28T13:56:33Z</dcterms:modified>
</cp:coreProperties>
</file>