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8"/>
  </p:notesMasterIdLst>
  <p:sldIdLst>
    <p:sldId id="294" r:id="rId2"/>
    <p:sldId id="295" r:id="rId3"/>
    <p:sldId id="257" r:id="rId4"/>
    <p:sldId id="264" r:id="rId5"/>
    <p:sldId id="258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786086" y="2604094"/>
            <a:ext cx="3228566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FERRAMENTAS GERENCIAMENTO DE REDES</a:t>
            </a:r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CBE711D-C48A-4543-9C40-4471B9995E4D}"/>
              </a:ext>
            </a:extLst>
          </p:cNvPr>
          <p:cNvSpPr txBox="1"/>
          <p:nvPr/>
        </p:nvSpPr>
        <p:spPr>
          <a:xfrm>
            <a:off x="0" y="0"/>
            <a:ext cx="12192000" cy="3458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000" dirty="0"/>
              <a:t>FAZER UM PESQUIZA, BEM ELABORADA SOBRE AS  FERRAMENTAS MENCIONADAS ABAIXO, BEM COMO SOLUÇÕES MAIS ATUAIS, FALANDO SOBRE AS CARACTERÍSTICAS, IMPLECABILIDADE, USABILIDADE E VANTAGENS E DESVANTAGENS DESTAS</a:t>
            </a:r>
          </a:p>
        </p:txBody>
      </p:sp>
    </p:spTree>
    <p:extLst>
      <p:ext uri="{BB962C8B-B14F-4D97-AF65-F5344CB8AC3E}">
        <p14:creationId xmlns:p14="http://schemas.microsoft.com/office/powerpoint/2010/main" val="312711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49AF038-9750-4F8E-87A1-9B670F292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627"/>
            <a:ext cx="12191999" cy="193824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600A369-7AB3-4148-9DBE-9B7C3A99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49062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D3C873-CE39-4BC6-B599-22E7EE7A7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5248"/>
            <a:ext cx="12191999" cy="9525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E35E121-E682-4047-9E73-092C91300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567748"/>
            <a:ext cx="12191998" cy="18291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FBD6-E69B-48AE-8C23-47A8BC4AB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290253"/>
            <a:ext cx="12192000" cy="6074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C45D76-0832-4300-9E33-C6E5502C1A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897691"/>
            <a:ext cx="12191999" cy="172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4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12BBDA1-82EE-4B88-ADAF-78ACFF65A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906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0CCC779-1ECD-4356-8ABF-A8C66420D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12192000" cy="36480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67096C6-2194-4924-93EA-8B64FC87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38675"/>
            <a:ext cx="12192000" cy="197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7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AA88EA1-7887-4AFF-8FBE-B29E4E09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003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0B37D67-CDB0-4606-A6BD-0F28D0149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332"/>
            <a:ext cx="12192000" cy="41433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C016429-4157-47A1-A8A4-67BB20C88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43707"/>
            <a:ext cx="12191999" cy="304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AE04EAE-472E-4C16-AF17-71B8087C3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48506"/>
            <a:ext cx="12191998" cy="16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5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</TotalTime>
  <Words>35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65</cp:revision>
  <dcterms:created xsi:type="dcterms:W3CDTF">2021-01-29T11:30:57Z</dcterms:created>
  <dcterms:modified xsi:type="dcterms:W3CDTF">2022-05-02T12:16:48Z</dcterms:modified>
</cp:coreProperties>
</file>