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8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641114" y="665668"/>
            <a:ext cx="3034415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CONFIGURAR ACESSO DA REDE PARA COMPARTILHAR UMA INTERNET  AFINS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40222B7-5E20-46DC-9504-CBA9CCCF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-1"/>
            <a:ext cx="12153900" cy="66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73</cp:revision>
  <dcterms:created xsi:type="dcterms:W3CDTF">2021-01-29T11:30:57Z</dcterms:created>
  <dcterms:modified xsi:type="dcterms:W3CDTF">2022-08-05T17:35:14Z</dcterms:modified>
</cp:coreProperties>
</file>