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5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793514" y="2082092"/>
            <a:ext cx="2962698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DEFEITOS NO REAL E VIRTUAL ????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54714EB-BBD8-486E-AA92-B370EAE0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70</cp:revision>
  <dcterms:created xsi:type="dcterms:W3CDTF">2021-01-29T11:30:57Z</dcterms:created>
  <dcterms:modified xsi:type="dcterms:W3CDTF">2022-05-04T14:17:22Z</dcterms:modified>
</cp:coreProperties>
</file>