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"/>
  </p:notesMasterIdLst>
  <p:sldIdLst>
    <p:sldId id="294" r:id="rId2"/>
    <p:sldId id="295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793514" y="2082092"/>
            <a:ext cx="2962698" cy="2279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FIREWWALL, SERVIDORES, REDES E AFINS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3D34D84-A5C6-446A-AA1D-41FC5BF9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73</cp:revision>
  <dcterms:created xsi:type="dcterms:W3CDTF">2021-01-29T11:30:57Z</dcterms:created>
  <dcterms:modified xsi:type="dcterms:W3CDTF">2022-08-29T11:39:20Z</dcterms:modified>
</cp:coreProperties>
</file>