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2"/>
  </p:notesMasterIdLst>
  <p:sldIdLst>
    <p:sldId id="294" r:id="rId2"/>
    <p:sldId id="295" r:id="rId3"/>
    <p:sldId id="296" r:id="rId4"/>
    <p:sldId id="298" r:id="rId5"/>
    <p:sldId id="299" r:id="rId6"/>
    <p:sldId id="300" r:id="rId7"/>
    <p:sldId id="301" r:id="rId8"/>
    <p:sldId id="302" r:id="rId9"/>
    <p:sldId id="30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918603" y="3366450"/>
            <a:ext cx="2764875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RAID, REDUNDÃNCIA E AFINS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523B6E0-8D90-49C7-94C3-F880CC74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4234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310A531-C25A-4868-A9B5-552B0AFAA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3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E68EABA-3253-4759-8E2C-68EA4572B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A6CA5B5-3AC5-4FCC-BCD6-52EE3C7C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164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BC7FBAC-613A-4508-9EB0-27968BEB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-1"/>
            <a:ext cx="6095999" cy="66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2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D1E4780-CD6D-4200-BABF-9F276E68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164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5082A29-E882-42FA-86A2-9A5779A11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0"/>
            <a:ext cx="6096000" cy="405441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A2A1DB9-772A-4337-BF9E-ECC331E71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54415"/>
            <a:ext cx="6096000" cy="256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E935F9C-0B57-40D9-920B-803B03B0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6337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66E0BD6-B033-49C1-A84C-365F93698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096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0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993AD84-D867-4933-A7C8-0651DD5E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59920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0D19E3-7AE3-4288-B01B-1747E224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5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7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D04F579-258F-4DEB-A310-71CDF6A7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078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DC108C5-6CE6-47E1-B938-33A45ADF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6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9584F9-5B64-4257-8236-2DE4B867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6337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B4E2D5D-7CB3-4105-B486-8847E8CD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6095999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5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65</cp:revision>
  <dcterms:created xsi:type="dcterms:W3CDTF">2021-01-29T11:30:57Z</dcterms:created>
  <dcterms:modified xsi:type="dcterms:W3CDTF">2022-05-06T13:51:24Z</dcterms:modified>
</cp:coreProperties>
</file>