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0"/>
  </p:notesMasterIdLst>
  <p:sldIdLst>
    <p:sldId id="294" r:id="rId2"/>
    <p:sldId id="281" r:id="rId3"/>
    <p:sldId id="262" r:id="rId4"/>
    <p:sldId id="268" r:id="rId5"/>
    <p:sldId id="282" r:id="rId6"/>
    <p:sldId id="279" r:id="rId7"/>
    <p:sldId id="280" r:id="rId8"/>
    <p:sldId id="27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96374" autoAdjust="0"/>
  </p:normalViewPr>
  <p:slideViewPr>
    <p:cSldViewPr snapToGrid="0">
      <p:cViewPr>
        <p:scale>
          <a:sx n="110" d="100"/>
          <a:sy n="110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98A6C-DF29-420F-B0E6-AA7552CCB7F2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0BACC-32D7-4695-8790-260E1C350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2400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C555198-998A-492B-B2AC-49875499D5F6}"/>
              </a:ext>
            </a:extLst>
          </p:cNvPr>
          <p:cNvSpPr txBox="1"/>
          <p:nvPr/>
        </p:nvSpPr>
        <p:spPr>
          <a:xfrm>
            <a:off x="533538" y="540163"/>
            <a:ext cx="3237274" cy="1649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b="1" dirty="0"/>
              <a:t>MODELO DE GERENCIAMENTO OSI</a:t>
            </a:r>
          </a:p>
        </p:txBody>
      </p:sp>
    </p:spTree>
    <p:extLst>
      <p:ext uri="{BB962C8B-B14F-4D97-AF65-F5344CB8AC3E}">
        <p14:creationId xmlns:p14="http://schemas.microsoft.com/office/powerpoint/2010/main" val="245916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2DACCDF-93E4-4412-B888-D18C97DDB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0" y="70655"/>
            <a:ext cx="12211050" cy="285482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5ED8482-EE85-4CD1-BC9A-46C0AD556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25475"/>
            <a:ext cx="12192000" cy="370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39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44B02EE-E150-43F1-B181-78E05D2C5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848"/>
            <a:ext cx="12192000" cy="651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25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5CED961-8865-48A4-80D8-A07295799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193"/>
            <a:ext cx="12192000" cy="654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269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11CB6E6-4624-44D8-8901-AD657B381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086"/>
            <a:ext cx="12192000" cy="334191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273301F-9557-4C68-9C54-6CBBD4B08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8999"/>
            <a:ext cx="12192000" cy="319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98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781759B-C4BD-430D-86CD-47F8A53D8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487"/>
            <a:ext cx="12192000" cy="653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94FDB2B-C060-4490-A737-C13C24D93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364"/>
            <a:ext cx="12192000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15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699</TotalTime>
  <Words>4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66</cp:revision>
  <dcterms:created xsi:type="dcterms:W3CDTF">2021-01-29T11:30:57Z</dcterms:created>
  <dcterms:modified xsi:type="dcterms:W3CDTF">2022-04-28T14:38:56Z</dcterms:modified>
</cp:coreProperties>
</file>