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294" r:id="rId2"/>
    <p:sldId id="274" r:id="rId3"/>
    <p:sldId id="267" r:id="rId4"/>
    <p:sldId id="295" r:id="rId5"/>
    <p:sldId id="276" r:id="rId6"/>
    <p:sldId id="277" r:id="rId7"/>
    <p:sldId id="278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811444" y="3328186"/>
            <a:ext cx="3237274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DIAGUINOSTICOS E SOLUÇÕES DE PROBLEMAS NA REDE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18A7818-63DB-4175-A7AC-6945793A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1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947CE2D-51B0-41BF-9B33-13DE2818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68C734-B457-4FDF-868C-0329FAB98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3B4536B-0F90-4FF9-9C47-1D11751B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68F9DF2-BFF4-49CC-9BD3-76F18374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1677475-B051-439A-BEDA-F3077BAE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7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67</cp:revision>
  <dcterms:created xsi:type="dcterms:W3CDTF">2021-01-29T11:30:57Z</dcterms:created>
  <dcterms:modified xsi:type="dcterms:W3CDTF">2022-04-28T14:50:20Z</dcterms:modified>
</cp:coreProperties>
</file>