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811445" y="647739"/>
            <a:ext cx="3303356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INSTALANDO E CONFIGURAÇÃO INICIAL FIREWALL IPFSENSE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EE7371-9509-4113-8347-2A37FB6E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8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FFC3B7-A7BB-4B2C-BDD3-D95682EA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7F8EBB-D45D-4B4E-9FF9-558DE580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8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9A90162-C2A2-4A0D-AA4B-DCCCA553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E76537-5908-46D4-94CA-C4C2CBFB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8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47A158-59AB-4643-8633-344603FF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10382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AD45DA-D468-4BDA-975C-35187BDF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38225"/>
            <a:ext cx="6096000" cy="55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CF1697-468C-4284-8F71-829DC24C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58905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174DB9-296A-47C6-8331-A1F15BE5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F82B5B-8B5C-41E3-859A-D509FFC8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428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B4C937-C1FE-44DD-8BF4-AB4E6659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88D1F9-5077-48B3-90AC-97469FB6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69</cp:revision>
  <dcterms:created xsi:type="dcterms:W3CDTF">2021-01-29T11:30:57Z</dcterms:created>
  <dcterms:modified xsi:type="dcterms:W3CDTF">2022-05-03T12:49:34Z</dcterms:modified>
</cp:coreProperties>
</file>