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55203" y="3622632"/>
            <a:ext cx="3501135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COMPARTILHANDO PLACAS DE REDE NO SERVER 2008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4E8218-69DE-48ED-8BF4-AFB5B77F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78D462-BF0C-4124-A09A-C685E459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214FF8-D1CE-421B-BC26-1070D61F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1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64E4C07-05B6-42DD-98AF-DA841B47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9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30D9B10-4443-4E37-BF0E-66677F6E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8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9C513AC-07D0-4A4B-B1D6-EF7044AB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1C78954-E596-45D5-8D3E-6890D846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59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7CC8AF-3A6F-412D-BBAF-43F242EE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5955"/>
            <a:ext cx="12192000" cy="23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93A9131-2B7C-4FCB-86AD-F5FE2C98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509166-47AC-4AD8-AD87-3BF968F8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165F5A-F4E0-457C-BDD4-40F77B3D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1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AC5301-3785-421E-A2C4-DE44F1C5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7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84</cp:revision>
  <dcterms:created xsi:type="dcterms:W3CDTF">2021-01-29T11:30:57Z</dcterms:created>
  <dcterms:modified xsi:type="dcterms:W3CDTF">2022-05-03T18:56:05Z</dcterms:modified>
</cp:coreProperties>
</file>