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5"/>
  </p:notesMasterIdLst>
  <p:sldIdLst>
    <p:sldId id="294" r:id="rId2"/>
    <p:sldId id="295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98A6C-DF29-420F-B0E6-AA7552CCB7F2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0BACC-32D7-4695-8790-260E1C350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40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C555198-998A-492B-B2AC-49875499D5F6}"/>
              </a:ext>
            </a:extLst>
          </p:cNvPr>
          <p:cNvSpPr txBox="1"/>
          <p:nvPr/>
        </p:nvSpPr>
        <p:spPr>
          <a:xfrm>
            <a:off x="874197" y="818068"/>
            <a:ext cx="3428862" cy="3230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dirty="0"/>
              <a:t>CONFIGURAR UMA DAS PLACAS DE REDES NA INTERNET COMPARTILHANDO A MESMA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245916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C3C58BE-60C0-41BD-8A41-98574A92C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4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709</TotalTime>
  <Words>11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69</cp:revision>
  <dcterms:created xsi:type="dcterms:W3CDTF">2021-01-29T11:30:57Z</dcterms:created>
  <dcterms:modified xsi:type="dcterms:W3CDTF">2022-05-03T20:00:23Z</dcterms:modified>
</cp:coreProperties>
</file>