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560432" y="1768327"/>
            <a:ext cx="3715732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CONFIGURAR FIREWALL IPFSENSE, COMPARTILHAR INTERNET E AFINS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55AF02-7E22-41F2-9E63-BCE2A388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71</cp:revision>
  <dcterms:created xsi:type="dcterms:W3CDTF">2021-01-29T11:30:57Z</dcterms:created>
  <dcterms:modified xsi:type="dcterms:W3CDTF">2022-08-05T17:44:15Z</dcterms:modified>
</cp:coreProperties>
</file>