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68" r:id="rId2"/>
    <p:sldId id="297" r:id="rId3"/>
    <p:sldId id="260" r:id="rId4"/>
    <p:sldId id="263" r:id="rId5"/>
    <p:sldId id="277" r:id="rId6"/>
    <p:sldId id="278" r:id="rId7"/>
    <p:sldId id="269" r:id="rId8"/>
    <p:sldId id="270" r:id="rId9"/>
    <p:sldId id="274" r:id="rId10"/>
    <p:sldId id="271" r:id="rId11"/>
    <p:sldId id="273" r:id="rId12"/>
    <p:sldId id="272" r:id="rId13"/>
    <p:sldId id="276" r:id="rId14"/>
    <p:sldId id="275" r:id="rId15"/>
    <p:sldId id="267" r:id="rId16"/>
    <p:sldId id="26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E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2" autoAdjust="0"/>
  </p:normalViewPr>
  <p:slideViewPr>
    <p:cSldViewPr snapToGrid="0">
      <p:cViewPr varScale="1">
        <p:scale>
          <a:sx n="79" d="100"/>
          <a:sy n="79" d="100"/>
        </p:scale>
        <p:origin x="152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Navigation\T&#233;l&#233;chargements\ONLINE\Groupe%20de%20travail\Basededonn&#233;esGroupe%20.xlsm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Navigation\T&#233;l&#233;chargements\ONLINE\Groupe%20de%20travail\Basededonn&#233;esGroupe%20.xlsm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vigation\T&#233;l&#233;chargements\ONLINE\Groupe%20de%20travail\Basededonn&#233;esGroupe%20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[BasededonnéesGroupe .xlsb]Sexe!Tableau croisé dynamique3</c:name>
    <c:fmtId val="2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Sexe!$E$6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E6-4833-92F2-CC03F165EC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E6-4833-92F2-CC03F165EC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E6-4833-92F2-CC03F165EC1C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1E6-4833-92F2-CC03F165EC1C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Sexe!$D$7:$D$10</c:f>
              <c:strCache>
                <c:ptCount val="3"/>
                <c:pt idx="0">
                  <c:v>Un homme</c:v>
                </c:pt>
                <c:pt idx="1">
                  <c:v>Une femme</c:v>
                </c:pt>
                <c:pt idx="2">
                  <c:v>(vide)</c:v>
                </c:pt>
              </c:strCache>
            </c:strRef>
          </c:cat>
          <c:val>
            <c:numRef>
              <c:f>Sexe!$E$7:$E$10</c:f>
              <c:numCache>
                <c:formatCode>0.00%</c:formatCode>
                <c:ptCount val="3"/>
                <c:pt idx="0">
                  <c:v>5.1724137931034482E-2</c:v>
                </c:pt>
                <c:pt idx="1">
                  <c:v>0.94827586206896552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E6-4833-92F2-CC03F165E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[BasededonnéesGroupe .xlsm]Âge!Tableau croisé dynamique17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Âge!$B$3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7F-42C8-97CF-AAC5DD78B7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7F-42C8-97CF-AAC5DD78B7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7F-42C8-97CF-AAC5DD78B7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7F-42C8-97CF-AAC5DD78B7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87F-42C8-97CF-AAC5DD78B702}"/>
              </c:ext>
            </c:extLst>
          </c:dPt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87F-42C8-97CF-AAC5DD78B702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Âge!$A$4:$A$9</c:f>
              <c:strCache>
                <c:ptCount val="5"/>
                <c:pt idx="0">
                  <c:v>DE 25 à 35</c:v>
                </c:pt>
                <c:pt idx="1">
                  <c:v>De 35 à 45</c:v>
                </c:pt>
                <c:pt idx="2">
                  <c:v>De 45 à 55</c:v>
                </c:pt>
                <c:pt idx="3">
                  <c:v>plus55</c:v>
                </c:pt>
                <c:pt idx="4">
                  <c:v>(vide)</c:v>
                </c:pt>
              </c:strCache>
            </c:strRef>
          </c:cat>
          <c:val>
            <c:numRef>
              <c:f>Âge!$B$4:$B$9</c:f>
              <c:numCache>
                <c:formatCode>0.00%</c:formatCode>
                <c:ptCount val="5"/>
                <c:pt idx="0">
                  <c:v>0.17241379310344829</c:v>
                </c:pt>
                <c:pt idx="1">
                  <c:v>0.27586206896551724</c:v>
                </c:pt>
                <c:pt idx="2">
                  <c:v>0.41379310344827586</c:v>
                </c:pt>
                <c:pt idx="3">
                  <c:v>0.13793103448275862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87F-42C8-97CF-AAC5DD78B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[Base de données Groupe (2) (1).xlsm]Expérience!Tableau croisé dynamique18</c:name>
    <c:fmtId val="21"/>
  </c:pivotSource>
  <c:chart>
    <c:autoTitleDeleted val="1"/>
    <c:pivotFmts>
      <c:pivotFmt>
        <c:idx val="0"/>
        <c:spPr>
          <a:solidFill>
            <a:schemeClr val="accent1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Expérience!$B$3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Expérience!$A$4:$A$8</c:f>
              <c:strCache>
                <c:ptCount val="4"/>
                <c:pt idx="0">
                  <c:v>DE 0 à 2 ans</c:v>
                </c:pt>
                <c:pt idx="1">
                  <c:v>De 2 à 4ans</c:v>
                </c:pt>
                <c:pt idx="2">
                  <c:v>plus 5 ans</c:v>
                </c:pt>
                <c:pt idx="3">
                  <c:v>(vide)</c:v>
                </c:pt>
              </c:strCache>
            </c:strRef>
          </c:cat>
          <c:val>
            <c:numRef>
              <c:f>Expérience!$B$4:$B$8</c:f>
              <c:numCache>
                <c:formatCode>0.00%</c:formatCode>
                <c:ptCount val="4"/>
                <c:pt idx="0">
                  <c:v>0.31034482758620691</c:v>
                </c:pt>
                <c:pt idx="1">
                  <c:v>0.22413793103448276</c:v>
                </c:pt>
                <c:pt idx="2">
                  <c:v>0.46551724137931033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D5-46D8-AD04-036B89B08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-1280266784"/>
        <c:axId val="-1280261344"/>
      </c:barChart>
      <c:catAx>
        <c:axId val="-128026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0261344"/>
        <c:crosses val="autoZero"/>
        <c:auto val="1"/>
        <c:lblAlgn val="ctr"/>
        <c:lblOffset val="100"/>
        <c:noMultiLvlLbl val="0"/>
      </c:catAx>
      <c:valAx>
        <c:axId val="-128026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026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57150" cap="flat" cmpd="sng" algn="ctr">
      <a:solidFill>
        <a:schemeClr val="accent1">
          <a:lumMod val="60000"/>
          <a:lumOff val="4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'Aides graphique'!$G$2</c:f>
              <c:strCache>
                <c:ptCount val="1"/>
                <c:pt idx="0">
                  <c:v>Non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'Aides graphique'!$H$1:$Q$1</c:f>
              <c:strCache>
                <c:ptCount val="10"/>
                <c:pt idx="0">
                  <c:v> Documents de travail</c:v>
                </c:pt>
                <c:pt idx="1">
                  <c:v> les consignes de travail</c:v>
                </c:pt>
                <c:pt idx="2">
                  <c:v> la réalisation des exercices</c:v>
                </c:pt>
                <c:pt idx="3">
                  <c:v> les leçons</c:v>
                </c:pt>
                <c:pt idx="4">
                  <c:v> les évaluations</c:v>
                </c:pt>
                <c:pt idx="5">
                  <c:v> le travail avec les autres</c:v>
                </c:pt>
                <c:pt idx="6">
                  <c:v> la communication </c:v>
                </c:pt>
                <c:pt idx="7">
                  <c:v> les inter-classes</c:v>
                </c:pt>
                <c:pt idx="8">
                  <c:v> les récréations</c:v>
                </c:pt>
                <c:pt idx="9">
                  <c:v> la cantine</c:v>
                </c:pt>
              </c:strCache>
            </c:strRef>
          </c:cat>
          <c:val>
            <c:numRef>
              <c:f>'Aides graphique'!$H$2:$Q$2</c:f>
              <c:numCache>
                <c:formatCode>0%</c:formatCode>
                <c:ptCount val="10"/>
                <c:pt idx="0">
                  <c:v>3.4482758620689655E-2</c:v>
                </c:pt>
                <c:pt idx="1">
                  <c:v>6.8965517241379309E-2</c:v>
                </c:pt>
                <c:pt idx="2">
                  <c:v>3.4482758620689655E-2</c:v>
                </c:pt>
                <c:pt idx="3">
                  <c:v>5.1724137931034482E-2</c:v>
                </c:pt>
                <c:pt idx="4">
                  <c:v>3.4482758620689655E-2</c:v>
                </c:pt>
                <c:pt idx="5">
                  <c:v>0.17241379310344829</c:v>
                </c:pt>
                <c:pt idx="6">
                  <c:v>0.17241379310344829</c:v>
                </c:pt>
                <c:pt idx="7">
                  <c:v>0.55172413793103448</c:v>
                </c:pt>
                <c:pt idx="8">
                  <c:v>0.56896551724137934</c:v>
                </c:pt>
                <c:pt idx="9">
                  <c:v>0.56896551724137934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0A-4295-B842-F3C3EBE1391E}"/>
            </c:ext>
          </c:extLst>
        </c:ser>
        <c:ser>
          <c:idx val="1"/>
          <c:order val="1"/>
          <c:tx>
            <c:strRef>
              <c:f>'Aides graphique'!$G$3</c:f>
              <c:strCache>
                <c:ptCount val="1"/>
                <c:pt idx="0">
                  <c:v>Non réponse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'Aides graphique'!$H$1:$Q$1</c:f>
              <c:strCache>
                <c:ptCount val="10"/>
                <c:pt idx="0">
                  <c:v> Documents de travail</c:v>
                </c:pt>
                <c:pt idx="1">
                  <c:v> les consignes de travail</c:v>
                </c:pt>
                <c:pt idx="2">
                  <c:v> la réalisation des exercices</c:v>
                </c:pt>
                <c:pt idx="3">
                  <c:v> les leçons</c:v>
                </c:pt>
                <c:pt idx="4">
                  <c:v> les évaluations</c:v>
                </c:pt>
                <c:pt idx="5">
                  <c:v> le travail avec les autres</c:v>
                </c:pt>
                <c:pt idx="6">
                  <c:v> la communication </c:v>
                </c:pt>
                <c:pt idx="7">
                  <c:v> les inter-classes</c:v>
                </c:pt>
                <c:pt idx="8">
                  <c:v> les récréations</c:v>
                </c:pt>
                <c:pt idx="9">
                  <c:v> la cantine</c:v>
                </c:pt>
              </c:strCache>
            </c:strRef>
          </c:cat>
          <c:val>
            <c:numRef>
              <c:f>'Aides graphique'!$H$3:$Q$3</c:f>
              <c:numCache>
                <c:formatCode>0%</c:formatCode>
                <c:ptCount val="10"/>
                <c:pt idx="0">
                  <c:v>6.8965517241379309E-2</c:v>
                </c:pt>
                <c:pt idx="1">
                  <c:v>1.7241379310344827E-2</c:v>
                </c:pt>
                <c:pt idx="2">
                  <c:v>3.4482758620689655E-2</c:v>
                </c:pt>
                <c:pt idx="3">
                  <c:v>0</c:v>
                </c:pt>
                <c:pt idx="4">
                  <c:v>0</c:v>
                </c:pt>
                <c:pt idx="5">
                  <c:v>1.7241379310344827E-2</c:v>
                </c:pt>
                <c:pt idx="6">
                  <c:v>5.1724137931034482E-2</c:v>
                </c:pt>
                <c:pt idx="7">
                  <c:v>3.4482758620689655E-2</c:v>
                </c:pt>
                <c:pt idx="8">
                  <c:v>3.4482758620689655E-2</c:v>
                </c:pt>
                <c:pt idx="9">
                  <c:v>3.4482758620689655E-2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0A-4295-B842-F3C3EBE1391E}"/>
            </c:ext>
          </c:extLst>
        </c:ser>
        <c:ser>
          <c:idx val="2"/>
          <c:order val="2"/>
          <c:tx>
            <c:strRef>
              <c:f>'Aides graphique'!$G$4</c:f>
              <c:strCache>
                <c:ptCount val="1"/>
                <c:pt idx="0">
                  <c:v>Oui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'Aides graphique'!$H$1:$Q$1</c:f>
              <c:strCache>
                <c:ptCount val="10"/>
                <c:pt idx="0">
                  <c:v> Documents de travail</c:v>
                </c:pt>
                <c:pt idx="1">
                  <c:v> les consignes de travail</c:v>
                </c:pt>
                <c:pt idx="2">
                  <c:v> la réalisation des exercices</c:v>
                </c:pt>
                <c:pt idx="3">
                  <c:v> les leçons</c:v>
                </c:pt>
                <c:pt idx="4">
                  <c:v> les évaluations</c:v>
                </c:pt>
                <c:pt idx="5">
                  <c:v> le travail avec les autres</c:v>
                </c:pt>
                <c:pt idx="6">
                  <c:v> la communication </c:v>
                </c:pt>
                <c:pt idx="7">
                  <c:v> les inter-classes</c:v>
                </c:pt>
                <c:pt idx="8">
                  <c:v> les récréations</c:v>
                </c:pt>
                <c:pt idx="9">
                  <c:v> la cantine</c:v>
                </c:pt>
              </c:strCache>
            </c:strRef>
          </c:cat>
          <c:val>
            <c:numRef>
              <c:f>'Aides graphique'!$H$4:$Q$4</c:f>
              <c:numCache>
                <c:formatCode>0%</c:formatCode>
                <c:ptCount val="10"/>
                <c:pt idx="0">
                  <c:v>0.89655172413793105</c:v>
                </c:pt>
                <c:pt idx="1">
                  <c:v>0.91379310344827591</c:v>
                </c:pt>
                <c:pt idx="2">
                  <c:v>0.93103448275862066</c:v>
                </c:pt>
                <c:pt idx="3">
                  <c:v>0.94827586206896552</c:v>
                </c:pt>
                <c:pt idx="4">
                  <c:v>0.96551724137931039</c:v>
                </c:pt>
                <c:pt idx="5">
                  <c:v>0.81034482758620685</c:v>
                </c:pt>
                <c:pt idx="6">
                  <c:v>0.77586206896551724</c:v>
                </c:pt>
                <c:pt idx="7">
                  <c:v>0.41379310344827586</c:v>
                </c:pt>
                <c:pt idx="8">
                  <c:v>0.39655172413793105</c:v>
                </c:pt>
                <c:pt idx="9">
                  <c:v>0.31034482758620691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0A-4295-B842-F3C3EBE13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514356176"/>
        <c:axId val="-514352368"/>
      </c:barChart>
      <c:catAx>
        <c:axId val="-51435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514352368"/>
        <c:crosses val="autoZero"/>
        <c:auto val="1"/>
        <c:lblAlgn val="ctr"/>
        <c:lblOffset val="100"/>
        <c:noMultiLvlLbl val="0"/>
      </c:catAx>
      <c:valAx>
        <c:axId val="-51435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435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Au moins 1 fois par semaine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Partenaires!$A$13</c:f>
              <c:strCache>
                <c:ptCount val="1"/>
                <c:pt idx="0">
                  <c:v>Au moins 1 fois par semaine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Partenaires!$B$12:$M$12</c:f>
              <c:strCache>
                <c:ptCount val="12"/>
                <c:pt idx="0">
                  <c:v>Auxiliaires de vie scolaire</c:v>
                </c:pt>
                <c:pt idx="1">
                  <c:v>Enseignants ordinaires</c:v>
                </c:pt>
                <c:pt idx="2">
                  <c:v>Enseignants spécialisés</c:v>
                </c:pt>
                <c:pt idx="3">
                  <c:v>Equipe devie scolaire</c:v>
                </c:pt>
                <c:pt idx="4">
                  <c:v>Equipe de direction</c:v>
                </c:pt>
                <c:pt idx="5">
                  <c:v>Conseiller d'Orientation Psychologue</c:v>
                </c:pt>
                <c:pt idx="6">
                  <c:v>Assistance sociale</c:v>
                </c:pt>
                <c:pt idx="7">
                  <c:v>Infirmière scolaire</c:v>
                </c:pt>
                <c:pt idx="8">
                  <c:v>Enseignant référent</c:v>
                </c:pt>
                <c:pt idx="9">
                  <c:v>Maison Départementale Personnes Handicapées</c:v>
                </c:pt>
                <c:pt idx="10">
                  <c:v>Professionnels extérieurs (SESSAD…)</c:v>
                </c:pt>
                <c:pt idx="11">
                  <c:v>Parents</c:v>
                </c:pt>
              </c:strCache>
            </c:strRef>
          </c:cat>
          <c:val>
            <c:numRef>
              <c:f>Partenaires!$B$13:$M$13</c:f>
              <c:numCache>
                <c:formatCode>General</c:formatCode>
                <c:ptCount val="12"/>
                <c:pt idx="0">
                  <c:v>15</c:v>
                </c:pt>
                <c:pt idx="1">
                  <c:v>44</c:v>
                </c:pt>
                <c:pt idx="2">
                  <c:v>25</c:v>
                </c:pt>
                <c:pt idx="3">
                  <c:v>15</c:v>
                </c:pt>
                <c:pt idx="4">
                  <c:v>6</c:v>
                </c:pt>
                <c:pt idx="5">
                  <c:v>1</c:v>
                </c:pt>
                <c:pt idx="6">
                  <c:v>0</c:v>
                </c:pt>
                <c:pt idx="7">
                  <c:v>6</c:v>
                </c:pt>
                <c:pt idx="8">
                  <c:v>7</c:v>
                </c:pt>
                <c:pt idx="9">
                  <c:v>0</c:v>
                </c:pt>
                <c:pt idx="10">
                  <c:v>33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BD-4EBF-804F-8238687C7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8158304"/>
        <c:axId val="-328149600"/>
      </c:barChart>
      <c:catAx>
        <c:axId val="-32815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8149600"/>
        <c:crosses val="autoZero"/>
        <c:auto val="1"/>
        <c:lblAlgn val="ctr"/>
        <c:lblOffset val="100"/>
        <c:noMultiLvlLbl val="0"/>
      </c:catAx>
      <c:valAx>
        <c:axId val="-32814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815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B503B-1B5A-4F8E-A735-4D2F3FAAB21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4FA7CA16-9E7E-4777-BA3B-E7DCCBC6FA3F}">
      <dgm:prSet phldrT="[Texte]"/>
      <dgm:spPr/>
      <dgm:t>
        <a:bodyPr/>
        <a:lstStyle/>
        <a:p>
          <a:r>
            <a:rPr lang="fr-FR" dirty="0"/>
            <a:t>Contextualisation</a:t>
          </a:r>
        </a:p>
      </dgm:t>
    </dgm:pt>
    <dgm:pt modelId="{449D9327-1EFF-43BC-B0CA-4971B6FF423F}" type="parTrans" cxnId="{8CC067B0-A6A5-4677-8241-11205DD2ED41}">
      <dgm:prSet/>
      <dgm:spPr/>
      <dgm:t>
        <a:bodyPr/>
        <a:lstStyle/>
        <a:p>
          <a:endParaRPr lang="fr-FR"/>
        </a:p>
      </dgm:t>
    </dgm:pt>
    <dgm:pt modelId="{2CEED5B2-27A4-43BB-ACE5-6A86AAE7089B}" type="sibTrans" cxnId="{8CC067B0-A6A5-4677-8241-11205DD2ED41}">
      <dgm:prSet/>
      <dgm:spPr/>
      <dgm:t>
        <a:bodyPr/>
        <a:lstStyle/>
        <a:p>
          <a:endParaRPr lang="fr-FR"/>
        </a:p>
      </dgm:t>
    </dgm:pt>
    <dgm:pt modelId="{273A4292-883C-4FD2-8C32-1374EBB04525}">
      <dgm:prSet phldrT="[Texte]"/>
      <dgm:spPr/>
      <dgm:t>
        <a:bodyPr/>
        <a:lstStyle/>
        <a:p>
          <a:r>
            <a:rPr lang="fr-FR" dirty="0"/>
            <a:t>Choix de la base de données </a:t>
          </a:r>
        </a:p>
      </dgm:t>
    </dgm:pt>
    <dgm:pt modelId="{D24862DF-3C48-440F-8DB1-F7C6987AF1DF}" type="parTrans" cxnId="{F8DF5DEE-B03F-41F6-A1E0-9E23B71A97A9}">
      <dgm:prSet/>
      <dgm:spPr/>
      <dgm:t>
        <a:bodyPr/>
        <a:lstStyle/>
        <a:p>
          <a:endParaRPr lang="fr-FR"/>
        </a:p>
      </dgm:t>
    </dgm:pt>
    <dgm:pt modelId="{DE11DD56-48D9-4F2F-891F-71362665E6F2}" type="sibTrans" cxnId="{F8DF5DEE-B03F-41F6-A1E0-9E23B71A97A9}">
      <dgm:prSet/>
      <dgm:spPr/>
      <dgm:t>
        <a:bodyPr/>
        <a:lstStyle/>
        <a:p>
          <a:endParaRPr lang="fr-FR"/>
        </a:p>
      </dgm:t>
    </dgm:pt>
    <dgm:pt modelId="{4C78B427-92BB-46B2-A6D0-492E2F6BB6BB}">
      <dgm:prSet phldrT="[Texte]"/>
      <dgm:spPr/>
      <dgm:t>
        <a:bodyPr/>
        <a:lstStyle/>
        <a:p>
          <a:r>
            <a:rPr lang="fr-FR"/>
            <a:t>Présentation du plan</a:t>
          </a:r>
        </a:p>
      </dgm:t>
    </dgm:pt>
    <dgm:pt modelId="{A56C1081-D9F2-485F-978B-7BADD9036C11}" type="parTrans" cxnId="{C2EDA855-3AEE-4C05-8D79-98E4A1818667}">
      <dgm:prSet/>
      <dgm:spPr/>
      <dgm:t>
        <a:bodyPr/>
        <a:lstStyle/>
        <a:p>
          <a:endParaRPr lang="fr-FR"/>
        </a:p>
      </dgm:t>
    </dgm:pt>
    <dgm:pt modelId="{9DBEA7CA-14B8-4F61-944F-4620D38A0631}" type="sibTrans" cxnId="{C2EDA855-3AEE-4C05-8D79-98E4A1818667}">
      <dgm:prSet/>
      <dgm:spPr/>
      <dgm:t>
        <a:bodyPr/>
        <a:lstStyle/>
        <a:p>
          <a:endParaRPr lang="fr-FR"/>
        </a:p>
      </dgm:t>
    </dgm:pt>
    <dgm:pt modelId="{1C225FC9-5A4A-4B54-9023-D12FF313F02C}" type="pres">
      <dgm:prSet presAssocID="{0D6B503B-1B5A-4F8E-A735-4D2F3FAAB21E}" presName="linear" presStyleCnt="0">
        <dgm:presLayoutVars>
          <dgm:dir/>
          <dgm:animLvl val="lvl"/>
          <dgm:resizeHandles val="exact"/>
        </dgm:presLayoutVars>
      </dgm:prSet>
      <dgm:spPr/>
    </dgm:pt>
    <dgm:pt modelId="{73EBB380-7F69-46D8-A0CF-EDCF08F8EAA3}" type="pres">
      <dgm:prSet presAssocID="{4FA7CA16-9E7E-4777-BA3B-E7DCCBC6FA3F}" presName="parentLin" presStyleCnt="0"/>
      <dgm:spPr/>
    </dgm:pt>
    <dgm:pt modelId="{8EE9B3E2-EE9F-4A8C-9CA4-F74E6BAFBCBC}" type="pres">
      <dgm:prSet presAssocID="{4FA7CA16-9E7E-4777-BA3B-E7DCCBC6FA3F}" presName="parentLeftMargin" presStyleLbl="node1" presStyleIdx="0" presStyleCnt="3"/>
      <dgm:spPr/>
    </dgm:pt>
    <dgm:pt modelId="{81516AAB-0D8B-4AC2-AB0C-901279AF5411}" type="pres">
      <dgm:prSet presAssocID="{4FA7CA16-9E7E-4777-BA3B-E7DCCBC6FA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AE51CD-091F-4970-9190-705804A0806E}" type="pres">
      <dgm:prSet presAssocID="{4FA7CA16-9E7E-4777-BA3B-E7DCCBC6FA3F}" presName="negativeSpace" presStyleCnt="0"/>
      <dgm:spPr/>
    </dgm:pt>
    <dgm:pt modelId="{995E71DC-ACE5-4E62-963A-EC08A386D0D0}" type="pres">
      <dgm:prSet presAssocID="{4FA7CA16-9E7E-4777-BA3B-E7DCCBC6FA3F}" presName="childText" presStyleLbl="conFgAcc1" presStyleIdx="0" presStyleCnt="3">
        <dgm:presLayoutVars>
          <dgm:bulletEnabled val="1"/>
        </dgm:presLayoutVars>
      </dgm:prSet>
      <dgm:spPr/>
    </dgm:pt>
    <dgm:pt modelId="{8CB3F877-2FBE-47EC-9A2D-D9800C24ECA2}" type="pres">
      <dgm:prSet presAssocID="{2CEED5B2-27A4-43BB-ACE5-6A86AAE7089B}" presName="spaceBetweenRectangles" presStyleCnt="0"/>
      <dgm:spPr/>
    </dgm:pt>
    <dgm:pt modelId="{53278199-AE0C-4563-B549-5CF7CA50DACE}" type="pres">
      <dgm:prSet presAssocID="{273A4292-883C-4FD2-8C32-1374EBB04525}" presName="parentLin" presStyleCnt="0"/>
      <dgm:spPr/>
    </dgm:pt>
    <dgm:pt modelId="{9F46FEAA-5842-4792-A5D1-56C9432FD539}" type="pres">
      <dgm:prSet presAssocID="{273A4292-883C-4FD2-8C32-1374EBB04525}" presName="parentLeftMargin" presStyleLbl="node1" presStyleIdx="0" presStyleCnt="3"/>
      <dgm:spPr/>
    </dgm:pt>
    <dgm:pt modelId="{BC6EC633-FCBD-4B8E-BB6C-0815983EF2AC}" type="pres">
      <dgm:prSet presAssocID="{273A4292-883C-4FD2-8C32-1374EBB045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714B40-29A5-4AE6-9155-827B1A028B3F}" type="pres">
      <dgm:prSet presAssocID="{273A4292-883C-4FD2-8C32-1374EBB04525}" presName="negativeSpace" presStyleCnt="0"/>
      <dgm:spPr/>
    </dgm:pt>
    <dgm:pt modelId="{4F7355FD-4388-40FA-B316-1D4BFE78C889}" type="pres">
      <dgm:prSet presAssocID="{273A4292-883C-4FD2-8C32-1374EBB04525}" presName="childText" presStyleLbl="conFgAcc1" presStyleIdx="1" presStyleCnt="3">
        <dgm:presLayoutVars>
          <dgm:bulletEnabled val="1"/>
        </dgm:presLayoutVars>
      </dgm:prSet>
      <dgm:spPr/>
    </dgm:pt>
    <dgm:pt modelId="{32770CB9-A9D7-4E6B-BAB3-C93CC9B830FF}" type="pres">
      <dgm:prSet presAssocID="{DE11DD56-48D9-4F2F-891F-71362665E6F2}" presName="spaceBetweenRectangles" presStyleCnt="0"/>
      <dgm:spPr/>
    </dgm:pt>
    <dgm:pt modelId="{694CF1E1-A2E4-43A4-8E20-0DB0CB3E9FB7}" type="pres">
      <dgm:prSet presAssocID="{4C78B427-92BB-46B2-A6D0-492E2F6BB6BB}" presName="parentLin" presStyleCnt="0"/>
      <dgm:spPr/>
    </dgm:pt>
    <dgm:pt modelId="{10C7F1CE-7219-4A44-973D-B030807C3C64}" type="pres">
      <dgm:prSet presAssocID="{4C78B427-92BB-46B2-A6D0-492E2F6BB6BB}" presName="parentLeftMargin" presStyleLbl="node1" presStyleIdx="1" presStyleCnt="3"/>
      <dgm:spPr/>
    </dgm:pt>
    <dgm:pt modelId="{E6F82B3E-4356-4049-BF71-1D7AA5ADF7CC}" type="pres">
      <dgm:prSet presAssocID="{4C78B427-92BB-46B2-A6D0-492E2F6BB6B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B2CDDC3-BDE1-4C63-A0CF-01DC1067E067}" type="pres">
      <dgm:prSet presAssocID="{4C78B427-92BB-46B2-A6D0-492E2F6BB6BB}" presName="negativeSpace" presStyleCnt="0"/>
      <dgm:spPr/>
    </dgm:pt>
    <dgm:pt modelId="{3E3677E4-7FD8-44E1-A54C-F8AEB4C6BB73}" type="pres">
      <dgm:prSet presAssocID="{4C78B427-92BB-46B2-A6D0-492E2F6BB6B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1B66404-A632-4ED6-B563-403E0811AA6B}" type="presOf" srcId="{4FA7CA16-9E7E-4777-BA3B-E7DCCBC6FA3F}" destId="{81516AAB-0D8B-4AC2-AB0C-901279AF5411}" srcOrd="1" destOrd="0" presId="urn:microsoft.com/office/officeart/2005/8/layout/list1"/>
    <dgm:cxn modelId="{7187A717-EEB7-4C2B-B87F-645CBBCBB8BE}" type="presOf" srcId="{4FA7CA16-9E7E-4777-BA3B-E7DCCBC6FA3F}" destId="{8EE9B3E2-EE9F-4A8C-9CA4-F74E6BAFBCBC}" srcOrd="0" destOrd="0" presId="urn:microsoft.com/office/officeart/2005/8/layout/list1"/>
    <dgm:cxn modelId="{C2EDA855-3AEE-4C05-8D79-98E4A1818667}" srcId="{0D6B503B-1B5A-4F8E-A735-4D2F3FAAB21E}" destId="{4C78B427-92BB-46B2-A6D0-492E2F6BB6BB}" srcOrd="2" destOrd="0" parTransId="{A56C1081-D9F2-485F-978B-7BADD9036C11}" sibTransId="{9DBEA7CA-14B8-4F61-944F-4620D38A0631}"/>
    <dgm:cxn modelId="{415B8CA2-2875-4A66-B4B1-5E10FA744C22}" type="presOf" srcId="{4C78B427-92BB-46B2-A6D0-492E2F6BB6BB}" destId="{E6F82B3E-4356-4049-BF71-1D7AA5ADF7CC}" srcOrd="1" destOrd="0" presId="urn:microsoft.com/office/officeart/2005/8/layout/list1"/>
    <dgm:cxn modelId="{46F837AD-8326-4D1F-85C6-6A437CB349C0}" type="presOf" srcId="{4C78B427-92BB-46B2-A6D0-492E2F6BB6BB}" destId="{10C7F1CE-7219-4A44-973D-B030807C3C64}" srcOrd="0" destOrd="0" presId="urn:microsoft.com/office/officeart/2005/8/layout/list1"/>
    <dgm:cxn modelId="{8CC067B0-A6A5-4677-8241-11205DD2ED41}" srcId="{0D6B503B-1B5A-4F8E-A735-4D2F3FAAB21E}" destId="{4FA7CA16-9E7E-4777-BA3B-E7DCCBC6FA3F}" srcOrd="0" destOrd="0" parTransId="{449D9327-1EFF-43BC-B0CA-4971B6FF423F}" sibTransId="{2CEED5B2-27A4-43BB-ACE5-6A86AAE7089B}"/>
    <dgm:cxn modelId="{B04E79B6-A837-4794-B3B7-51A004D85349}" type="presOf" srcId="{0D6B503B-1B5A-4F8E-A735-4D2F3FAAB21E}" destId="{1C225FC9-5A4A-4B54-9023-D12FF313F02C}" srcOrd="0" destOrd="0" presId="urn:microsoft.com/office/officeart/2005/8/layout/list1"/>
    <dgm:cxn modelId="{63D167E3-6D49-4CD6-ACDB-331C0AA415E7}" type="presOf" srcId="{273A4292-883C-4FD2-8C32-1374EBB04525}" destId="{9F46FEAA-5842-4792-A5D1-56C9432FD539}" srcOrd="0" destOrd="0" presId="urn:microsoft.com/office/officeart/2005/8/layout/list1"/>
    <dgm:cxn modelId="{F8DF5DEE-B03F-41F6-A1E0-9E23B71A97A9}" srcId="{0D6B503B-1B5A-4F8E-A735-4D2F3FAAB21E}" destId="{273A4292-883C-4FD2-8C32-1374EBB04525}" srcOrd="1" destOrd="0" parTransId="{D24862DF-3C48-440F-8DB1-F7C6987AF1DF}" sibTransId="{DE11DD56-48D9-4F2F-891F-71362665E6F2}"/>
    <dgm:cxn modelId="{D92AFDF5-2FB6-4648-8083-12ED45035335}" type="presOf" srcId="{273A4292-883C-4FD2-8C32-1374EBB04525}" destId="{BC6EC633-FCBD-4B8E-BB6C-0815983EF2AC}" srcOrd="1" destOrd="0" presId="urn:microsoft.com/office/officeart/2005/8/layout/list1"/>
    <dgm:cxn modelId="{7A83A038-50DA-4AD1-962F-4EF9843ADA52}" type="presParOf" srcId="{1C225FC9-5A4A-4B54-9023-D12FF313F02C}" destId="{73EBB380-7F69-46D8-A0CF-EDCF08F8EAA3}" srcOrd="0" destOrd="0" presId="urn:microsoft.com/office/officeart/2005/8/layout/list1"/>
    <dgm:cxn modelId="{2CF8FFAC-278B-4349-8D20-D9ADB68707E4}" type="presParOf" srcId="{73EBB380-7F69-46D8-A0CF-EDCF08F8EAA3}" destId="{8EE9B3E2-EE9F-4A8C-9CA4-F74E6BAFBCBC}" srcOrd="0" destOrd="0" presId="urn:microsoft.com/office/officeart/2005/8/layout/list1"/>
    <dgm:cxn modelId="{71ACF031-A5A0-430A-89B4-A927BF3B6173}" type="presParOf" srcId="{73EBB380-7F69-46D8-A0CF-EDCF08F8EAA3}" destId="{81516AAB-0D8B-4AC2-AB0C-901279AF5411}" srcOrd="1" destOrd="0" presId="urn:microsoft.com/office/officeart/2005/8/layout/list1"/>
    <dgm:cxn modelId="{6B82FD51-40B8-4A22-8764-65D0E4CE1FC5}" type="presParOf" srcId="{1C225FC9-5A4A-4B54-9023-D12FF313F02C}" destId="{A1AE51CD-091F-4970-9190-705804A0806E}" srcOrd="1" destOrd="0" presId="urn:microsoft.com/office/officeart/2005/8/layout/list1"/>
    <dgm:cxn modelId="{28413829-98D0-4240-A0EA-C97075B43DBC}" type="presParOf" srcId="{1C225FC9-5A4A-4B54-9023-D12FF313F02C}" destId="{995E71DC-ACE5-4E62-963A-EC08A386D0D0}" srcOrd="2" destOrd="0" presId="urn:microsoft.com/office/officeart/2005/8/layout/list1"/>
    <dgm:cxn modelId="{3E6CCBA0-5C33-40F8-816F-595F1686B122}" type="presParOf" srcId="{1C225FC9-5A4A-4B54-9023-D12FF313F02C}" destId="{8CB3F877-2FBE-47EC-9A2D-D9800C24ECA2}" srcOrd="3" destOrd="0" presId="urn:microsoft.com/office/officeart/2005/8/layout/list1"/>
    <dgm:cxn modelId="{C0DA0CD5-F701-4C31-9626-C40ECF21D566}" type="presParOf" srcId="{1C225FC9-5A4A-4B54-9023-D12FF313F02C}" destId="{53278199-AE0C-4563-B549-5CF7CA50DACE}" srcOrd="4" destOrd="0" presId="urn:microsoft.com/office/officeart/2005/8/layout/list1"/>
    <dgm:cxn modelId="{B8E51C1E-AE92-4438-9D0D-EDFCA68A8176}" type="presParOf" srcId="{53278199-AE0C-4563-B549-5CF7CA50DACE}" destId="{9F46FEAA-5842-4792-A5D1-56C9432FD539}" srcOrd="0" destOrd="0" presId="urn:microsoft.com/office/officeart/2005/8/layout/list1"/>
    <dgm:cxn modelId="{608630CB-2021-4848-85C4-9982F14F47C0}" type="presParOf" srcId="{53278199-AE0C-4563-B549-5CF7CA50DACE}" destId="{BC6EC633-FCBD-4B8E-BB6C-0815983EF2AC}" srcOrd="1" destOrd="0" presId="urn:microsoft.com/office/officeart/2005/8/layout/list1"/>
    <dgm:cxn modelId="{F788D35F-FA05-417A-A5E7-866D69DC66F3}" type="presParOf" srcId="{1C225FC9-5A4A-4B54-9023-D12FF313F02C}" destId="{18714B40-29A5-4AE6-9155-827B1A028B3F}" srcOrd="5" destOrd="0" presId="urn:microsoft.com/office/officeart/2005/8/layout/list1"/>
    <dgm:cxn modelId="{0803FE6C-6F32-4D7B-AA18-8136D6512294}" type="presParOf" srcId="{1C225FC9-5A4A-4B54-9023-D12FF313F02C}" destId="{4F7355FD-4388-40FA-B316-1D4BFE78C889}" srcOrd="6" destOrd="0" presId="urn:microsoft.com/office/officeart/2005/8/layout/list1"/>
    <dgm:cxn modelId="{F3524D00-42AC-473A-9E1D-6BE0AD4A396A}" type="presParOf" srcId="{1C225FC9-5A4A-4B54-9023-D12FF313F02C}" destId="{32770CB9-A9D7-4E6B-BAB3-C93CC9B830FF}" srcOrd="7" destOrd="0" presId="urn:microsoft.com/office/officeart/2005/8/layout/list1"/>
    <dgm:cxn modelId="{D6F24705-EA8E-49A3-95CB-D953B8410C87}" type="presParOf" srcId="{1C225FC9-5A4A-4B54-9023-D12FF313F02C}" destId="{694CF1E1-A2E4-43A4-8E20-0DB0CB3E9FB7}" srcOrd="8" destOrd="0" presId="urn:microsoft.com/office/officeart/2005/8/layout/list1"/>
    <dgm:cxn modelId="{EEBF051F-30E6-4825-A34F-8AEC103DA926}" type="presParOf" srcId="{694CF1E1-A2E4-43A4-8E20-0DB0CB3E9FB7}" destId="{10C7F1CE-7219-4A44-973D-B030807C3C64}" srcOrd="0" destOrd="0" presId="urn:microsoft.com/office/officeart/2005/8/layout/list1"/>
    <dgm:cxn modelId="{4D1FAA67-38FA-4F07-A0E4-5AB89E5CA57A}" type="presParOf" srcId="{694CF1E1-A2E4-43A4-8E20-0DB0CB3E9FB7}" destId="{E6F82B3E-4356-4049-BF71-1D7AA5ADF7CC}" srcOrd="1" destOrd="0" presId="urn:microsoft.com/office/officeart/2005/8/layout/list1"/>
    <dgm:cxn modelId="{912D33D0-3FA6-46AE-A61B-AF7ADA42B829}" type="presParOf" srcId="{1C225FC9-5A4A-4B54-9023-D12FF313F02C}" destId="{9B2CDDC3-BDE1-4C63-A0CF-01DC1067E067}" srcOrd="9" destOrd="0" presId="urn:microsoft.com/office/officeart/2005/8/layout/list1"/>
    <dgm:cxn modelId="{EB375307-9A4D-4340-AC21-3135EF5BD4CA}" type="presParOf" srcId="{1C225FC9-5A4A-4B54-9023-D12FF313F02C}" destId="{3E3677E4-7FD8-44E1-A54C-F8AEB4C6BB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37D2D-008B-4291-93B2-D7FBAC00051B}" type="doc">
      <dgm:prSet loTypeId="urn:microsoft.com/office/officeart/2005/8/layout/radial4" loCatId="relationship" qsTypeId="urn:microsoft.com/office/officeart/2005/8/quickstyle/3d3" qsCatId="3D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872482A1-52CC-4FDD-9A43-4EFDD796F41C}">
      <dgm:prSet phldrT="[Texte]"/>
      <dgm:spPr/>
      <dgm:t>
        <a:bodyPr/>
        <a:lstStyle/>
        <a:p>
          <a:pPr>
            <a:buClr>
              <a:schemeClr val="folHlink"/>
            </a:buClr>
            <a:buFont typeface="Symbol" panose="05050102010706020507" pitchFamily="18" charset="2"/>
            <a:buNone/>
          </a:pPr>
          <a:r>
            <a:rPr lang="fr-FR" altLang="fr-FR" b="1"/>
            <a:t>Correction de la base</a:t>
          </a:r>
          <a:endParaRPr lang="fr-FR" dirty="0"/>
        </a:p>
      </dgm:t>
    </dgm:pt>
    <dgm:pt modelId="{ECD8681C-B6EE-4B75-AD96-2D290DB2ED8F}" type="parTrans" cxnId="{448A6638-021B-4B45-B7F7-A655FF81E04D}">
      <dgm:prSet/>
      <dgm:spPr/>
      <dgm:t>
        <a:bodyPr/>
        <a:lstStyle/>
        <a:p>
          <a:endParaRPr lang="fr-FR"/>
        </a:p>
      </dgm:t>
    </dgm:pt>
    <dgm:pt modelId="{127C25ED-FC4F-4E76-BE46-51BE755A5615}" type="sibTrans" cxnId="{448A6638-021B-4B45-B7F7-A655FF81E04D}">
      <dgm:prSet/>
      <dgm:spPr/>
      <dgm:t>
        <a:bodyPr/>
        <a:lstStyle/>
        <a:p>
          <a:endParaRPr lang="fr-FR"/>
        </a:p>
      </dgm:t>
    </dgm:pt>
    <dgm:pt modelId="{1EDAE09D-169F-40DE-9ED0-A5024407F595}">
      <dgm:prSet phldrT="[Texte]"/>
      <dgm:spPr/>
      <dgm:t>
        <a:bodyPr/>
        <a:lstStyle/>
        <a:p>
          <a:pPr>
            <a:buClr>
              <a:schemeClr val="folHlink"/>
            </a:buClr>
            <a:buFont typeface="Symbol" panose="05050102010706020507" pitchFamily="18" charset="2"/>
            <a:buNone/>
          </a:pPr>
          <a:r>
            <a:rPr lang="fr-FR" b="1" dirty="0">
              <a:solidFill>
                <a:schemeClr val="tx1"/>
              </a:solidFill>
            </a:rPr>
            <a:t>Homogénéisation des données</a:t>
          </a:r>
          <a:r>
            <a:rPr lang="fr-FR" altLang="fr-FR" b="1" dirty="0">
              <a:solidFill>
                <a:schemeClr val="tx1"/>
              </a:solidFill>
            </a:rPr>
            <a:t>…</a:t>
          </a:r>
          <a:endParaRPr lang="fr-FR" b="1" dirty="0">
            <a:solidFill>
              <a:schemeClr val="tx1"/>
            </a:solidFill>
          </a:endParaRPr>
        </a:p>
      </dgm:t>
    </dgm:pt>
    <dgm:pt modelId="{F3566389-AA36-462F-8765-7A9D1E93DE39}" type="parTrans" cxnId="{53865223-CC38-4F50-8057-BE09E1781BDE}">
      <dgm:prSet/>
      <dgm:spPr/>
      <dgm:t>
        <a:bodyPr/>
        <a:lstStyle/>
        <a:p>
          <a:endParaRPr lang="fr-FR"/>
        </a:p>
      </dgm:t>
    </dgm:pt>
    <dgm:pt modelId="{7EF61D92-DD11-4C99-ACD7-2DF7263A1A72}" type="sibTrans" cxnId="{53865223-CC38-4F50-8057-BE09E1781BDE}">
      <dgm:prSet/>
      <dgm:spPr/>
      <dgm:t>
        <a:bodyPr/>
        <a:lstStyle/>
        <a:p>
          <a:endParaRPr lang="fr-FR"/>
        </a:p>
      </dgm:t>
    </dgm:pt>
    <dgm:pt modelId="{72788436-3666-4302-8E6E-06771F23FBA8}">
      <dgm:prSet phldrT="[Texte]"/>
      <dgm:spPr/>
      <dgm:t>
        <a:bodyPr/>
        <a:lstStyle/>
        <a:p>
          <a:pPr>
            <a:buClr>
              <a:schemeClr val="folHlink"/>
            </a:buClr>
            <a:buFont typeface="Symbol" panose="05050102010706020507" pitchFamily="18" charset="2"/>
            <a:buNone/>
          </a:pPr>
          <a:r>
            <a:rPr lang="fr-FR" b="1" dirty="0">
              <a:solidFill>
                <a:schemeClr val="tx1"/>
              </a:solidFill>
            </a:rPr>
            <a:t>Traitement des non-réponses</a:t>
          </a:r>
          <a:r>
            <a:rPr lang="fr-FR" altLang="fr-FR" b="1" dirty="0">
              <a:solidFill>
                <a:schemeClr val="tx1"/>
              </a:solidFill>
            </a:rPr>
            <a:t>… </a:t>
          </a:r>
          <a:endParaRPr lang="fr-FR" b="1" dirty="0">
            <a:solidFill>
              <a:schemeClr val="tx1"/>
            </a:solidFill>
          </a:endParaRPr>
        </a:p>
      </dgm:t>
    </dgm:pt>
    <dgm:pt modelId="{3685F5AE-4345-4307-8906-8D22AF97474C}" type="parTrans" cxnId="{EACC9CD4-6300-4B25-BA57-827E20FCE310}">
      <dgm:prSet/>
      <dgm:spPr/>
      <dgm:t>
        <a:bodyPr/>
        <a:lstStyle/>
        <a:p>
          <a:endParaRPr lang="fr-FR"/>
        </a:p>
      </dgm:t>
    </dgm:pt>
    <dgm:pt modelId="{DD4CF1B0-8502-4C42-96A2-1D2D5F801C10}" type="sibTrans" cxnId="{EACC9CD4-6300-4B25-BA57-827E20FCE310}">
      <dgm:prSet/>
      <dgm:spPr/>
      <dgm:t>
        <a:bodyPr/>
        <a:lstStyle/>
        <a:p>
          <a:endParaRPr lang="fr-FR"/>
        </a:p>
      </dgm:t>
    </dgm:pt>
    <dgm:pt modelId="{31EE1744-D6BD-46CF-AF63-E141DC7303E0}">
      <dgm:prSet phldrT="[Texte]"/>
      <dgm:spPr/>
      <dgm:t>
        <a:bodyPr/>
        <a:lstStyle/>
        <a:p>
          <a:pPr>
            <a:buClr>
              <a:schemeClr val="folHlink"/>
            </a:buClr>
            <a:buFont typeface="Symbol" panose="05050102010706020507" pitchFamily="18" charset="2"/>
            <a:buNone/>
          </a:pPr>
          <a:r>
            <a:rPr lang="fr-FR" b="1" dirty="0"/>
            <a:t>Transformation des variables quantitatives en variables qualitatives (classes)</a:t>
          </a:r>
          <a:r>
            <a:rPr lang="fr-FR" altLang="fr-FR" b="1" dirty="0"/>
            <a:t>… </a:t>
          </a:r>
          <a:endParaRPr lang="fr-FR" b="1" dirty="0"/>
        </a:p>
      </dgm:t>
    </dgm:pt>
    <dgm:pt modelId="{A782F6FF-D59F-4B6F-ACB5-834F6645F301}" type="parTrans" cxnId="{8B3B9148-5FCB-452A-A90F-28F0DE4D94F2}">
      <dgm:prSet/>
      <dgm:spPr/>
      <dgm:t>
        <a:bodyPr/>
        <a:lstStyle/>
        <a:p>
          <a:endParaRPr lang="fr-FR"/>
        </a:p>
      </dgm:t>
    </dgm:pt>
    <dgm:pt modelId="{8DFC1CAE-A0B5-491B-BE22-2C682941F873}" type="sibTrans" cxnId="{8B3B9148-5FCB-452A-A90F-28F0DE4D94F2}">
      <dgm:prSet/>
      <dgm:spPr/>
      <dgm:t>
        <a:bodyPr/>
        <a:lstStyle/>
        <a:p>
          <a:endParaRPr lang="fr-FR"/>
        </a:p>
      </dgm:t>
    </dgm:pt>
    <dgm:pt modelId="{E594D457-F47F-476E-8435-2E8DF1843410}" type="pres">
      <dgm:prSet presAssocID="{B3537D2D-008B-4291-93B2-D7FBAC00051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DD322DB-7B1A-449D-97E6-E9CE27B54A6B}" type="pres">
      <dgm:prSet presAssocID="{872482A1-52CC-4FDD-9A43-4EFDD796F41C}" presName="centerShape" presStyleLbl="node0" presStyleIdx="0" presStyleCnt="1"/>
      <dgm:spPr/>
    </dgm:pt>
    <dgm:pt modelId="{F8B09A2E-B128-48BF-893C-C878474B1319}" type="pres">
      <dgm:prSet presAssocID="{F3566389-AA36-462F-8765-7A9D1E93DE39}" presName="parTrans" presStyleLbl="bgSibTrans2D1" presStyleIdx="0" presStyleCnt="3" custAng="10577667" custScaleX="38372" custLinFactNeighborX="36330" custLinFactNeighborY="54532"/>
      <dgm:spPr/>
    </dgm:pt>
    <dgm:pt modelId="{43EDAFE4-C905-4447-BAA8-BD53854C9BF4}" type="pres">
      <dgm:prSet presAssocID="{1EDAE09D-169F-40DE-9ED0-A5024407F595}" presName="node" presStyleLbl="node1" presStyleIdx="0" presStyleCnt="3">
        <dgm:presLayoutVars>
          <dgm:bulletEnabled val="1"/>
        </dgm:presLayoutVars>
      </dgm:prSet>
      <dgm:spPr/>
    </dgm:pt>
    <dgm:pt modelId="{520AD6E9-DD4D-484E-96C5-74B19E1DFB49}" type="pres">
      <dgm:prSet presAssocID="{3685F5AE-4345-4307-8906-8D22AF97474C}" presName="parTrans" presStyleLbl="bgSibTrans2D1" presStyleIdx="1" presStyleCnt="3" custAng="10800000" custScaleX="65024" custLinFactNeighborX="765" custLinFactNeighborY="90321"/>
      <dgm:spPr/>
    </dgm:pt>
    <dgm:pt modelId="{32DD6C3A-6645-4BDA-8AA3-26472B7BAB5C}" type="pres">
      <dgm:prSet presAssocID="{72788436-3666-4302-8E6E-06771F23FBA8}" presName="node" presStyleLbl="node1" presStyleIdx="1" presStyleCnt="3">
        <dgm:presLayoutVars>
          <dgm:bulletEnabled val="1"/>
        </dgm:presLayoutVars>
      </dgm:prSet>
      <dgm:spPr/>
    </dgm:pt>
    <dgm:pt modelId="{76BCD4C5-6823-46CA-84E4-2BEA2CB57913}" type="pres">
      <dgm:prSet presAssocID="{A782F6FF-D59F-4B6F-ACB5-834F6645F301}" presName="parTrans" presStyleLbl="bgSibTrans2D1" presStyleIdx="2" presStyleCnt="3" custAng="10995239" custScaleX="31029" custLinFactNeighborX="-32847" custLinFactNeighborY="68722"/>
      <dgm:spPr/>
    </dgm:pt>
    <dgm:pt modelId="{37C777D9-6CC3-4482-9725-686689E02BFC}" type="pres">
      <dgm:prSet presAssocID="{31EE1744-D6BD-46CF-AF63-E141DC7303E0}" presName="node" presStyleLbl="node1" presStyleIdx="2" presStyleCnt="3">
        <dgm:presLayoutVars>
          <dgm:bulletEnabled val="1"/>
        </dgm:presLayoutVars>
      </dgm:prSet>
      <dgm:spPr/>
    </dgm:pt>
  </dgm:ptLst>
  <dgm:cxnLst>
    <dgm:cxn modelId="{E7AB3003-A830-4815-8CBB-2341AE02E68F}" type="presOf" srcId="{B3537D2D-008B-4291-93B2-D7FBAC00051B}" destId="{E594D457-F47F-476E-8435-2E8DF1843410}" srcOrd="0" destOrd="0" presId="urn:microsoft.com/office/officeart/2005/8/layout/radial4"/>
    <dgm:cxn modelId="{30DC1C17-6CE5-48E6-9070-AC786EC10FA3}" type="presOf" srcId="{A782F6FF-D59F-4B6F-ACB5-834F6645F301}" destId="{76BCD4C5-6823-46CA-84E4-2BEA2CB57913}" srcOrd="0" destOrd="0" presId="urn:microsoft.com/office/officeart/2005/8/layout/radial4"/>
    <dgm:cxn modelId="{53865223-CC38-4F50-8057-BE09E1781BDE}" srcId="{872482A1-52CC-4FDD-9A43-4EFDD796F41C}" destId="{1EDAE09D-169F-40DE-9ED0-A5024407F595}" srcOrd="0" destOrd="0" parTransId="{F3566389-AA36-462F-8765-7A9D1E93DE39}" sibTransId="{7EF61D92-DD11-4C99-ACD7-2DF7263A1A72}"/>
    <dgm:cxn modelId="{448A6638-021B-4B45-B7F7-A655FF81E04D}" srcId="{B3537D2D-008B-4291-93B2-D7FBAC00051B}" destId="{872482A1-52CC-4FDD-9A43-4EFDD796F41C}" srcOrd="0" destOrd="0" parTransId="{ECD8681C-B6EE-4B75-AD96-2D290DB2ED8F}" sibTransId="{127C25ED-FC4F-4E76-BE46-51BE755A5615}"/>
    <dgm:cxn modelId="{6D7C2D66-F8E8-4E77-B53D-CE71D41F2115}" type="presOf" srcId="{72788436-3666-4302-8E6E-06771F23FBA8}" destId="{32DD6C3A-6645-4BDA-8AA3-26472B7BAB5C}" srcOrd="0" destOrd="0" presId="urn:microsoft.com/office/officeart/2005/8/layout/radial4"/>
    <dgm:cxn modelId="{8B3B9148-5FCB-452A-A90F-28F0DE4D94F2}" srcId="{872482A1-52CC-4FDD-9A43-4EFDD796F41C}" destId="{31EE1744-D6BD-46CF-AF63-E141DC7303E0}" srcOrd="2" destOrd="0" parTransId="{A782F6FF-D59F-4B6F-ACB5-834F6645F301}" sibTransId="{8DFC1CAE-A0B5-491B-BE22-2C682941F873}"/>
    <dgm:cxn modelId="{AC3AFA6E-6E5B-4C8B-A246-D810559FDF18}" type="presOf" srcId="{31EE1744-D6BD-46CF-AF63-E141DC7303E0}" destId="{37C777D9-6CC3-4482-9725-686689E02BFC}" srcOrd="0" destOrd="0" presId="urn:microsoft.com/office/officeart/2005/8/layout/radial4"/>
    <dgm:cxn modelId="{516B8993-5D39-4D14-BB70-A3BAC4196833}" type="presOf" srcId="{F3566389-AA36-462F-8765-7A9D1E93DE39}" destId="{F8B09A2E-B128-48BF-893C-C878474B1319}" srcOrd="0" destOrd="0" presId="urn:microsoft.com/office/officeart/2005/8/layout/radial4"/>
    <dgm:cxn modelId="{EACC9CD4-6300-4B25-BA57-827E20FCE310}" srcId="{872482A1-52CC-4FDD-9A43-4EFDD796F41C}" destId="{72788436-3666-4302-8E6E-06771F23FBA8}" srcOrd="1" destOrd="0" parTransId="{3685F5AE-4345-4307-8906-8D22AF97474C}" sibTransId="{DD4CF1B0-8502-4C42-96A2-1D2D5F801C10}"/>
    <dgm:cxn modelId="{444DF6E7-6500-4ED2-8544-DCAAC81AAB83}" type="presOf" srcId="{1EDAE09D-169F-40DE-9ED0-A5024407F595}" destId="{43EDAFE4-C905-4447-BAA8-BD53854C9BF4}" srcOrd="0" destOrd="0" presId="urn:microsoft.com/office/officeart/2005/8/layout/radial4"/>
    <dgm:cxn modelId="{DB04E4ED-C6D5-4D23-BC84-977BBCF2A20C}" type="presOf" srcId="{872482A1-52CC-4FDD-9A43-4EFDD796F41C}" destId="{FDD322DB-7B1A-449D-97E6-E9CE27B54A6B}" srcOrd="0" destOrd="0" presId="urn:microsoft.com/office/officeart/2005/8/layout/radial4"/>
    <dgm:cxn modelId="{7A11DAFD-31D1-464B-A781-260C9C76DB60}" type="presOf" srcId="{3685F5AE-4345-4307-8906-8D22AF97474C}" destId="{520AD6E9-DD4D-484E-96C5-74B19E1DFB49}" srcOrd="0" destOrd="0" presId="urn:microsoft.com/office/officeart/2005/8/layout/radial4"/>
    <dgm:cxn modelId="{40B7FA3B-8409-416A-8BAB-46D733ED0C4A}" type="presParOf" srcId="{E594D457-F47F-476E-8435-2E8DF1843410}" destId="{FDD322DB-7B1A-449D-97E6-E9CE27B54A6B}" srcOrd="0" destOrd="0" presId="urn:microsoft.com/office/officeart/2005/8/layout/radial4"/>
    <dgm:cxn modelId="{1DA0A93F-0E08-4DEA-BD0D-0CD61533D596}" type="presParOf" srcId="{E594D457-F47F-476E-8435-2E8DF1843410}" destId="{F8B09A2E-B128-48BF-893C-C878474B1319}" srcOrd="1" destOrd="0" presId="urn:microsoft.com/office/officeart/2005/8/layout/radial4"/>
    <dgm:cxn modelId="{7D610A81-AB73-4B01-91B0-16289A622221}" type="presParOf" srcId="{E594D457-F47F-476E-8435-2E8DF1843410}" destId="{43EDAFE4-C905-4447-BAA8-BD53854C9BF4}" srcOrd="2" destOrd="0" presId="urn:microsoft.com/office/officeart/2005/8/layout/radial4"/>
    <dgm:cxn modelId="{C64A3FE2-EF87-42C3-B62A-A30EB4CD6B52}" type="presParOf" srcId="{E594D457-F47F-476E-8435-2E8DF1843410}" destId="{520AD6E9-DD4D-484E-96C5-74B19E1DFB49}" srcOrd="3" destOrd="0" presId="urn:microsoft.com/office/officeart/2005/8/layout/radial4"/>
    <dgm:cxn modelId="{6E3A2668-9B8F-423F-9BE2-B6E7A3547699}" type="presParOf" srcId="{E594D457-F47F-476E-8435-2E8DF1843410}" destId="{32DD6C3A-6645-4BDA-8AA3-26472B7BAB5C}" srcOrd="4" destOrd="0" presId="urn:microsoft.com/office/officeart/2005/8/layout/radial4"/>
    <dgm:cxn modelId="{5089DD08-2212-4159-8DA5-8F54779196D9}" type="presParOf" srcId="{E594D457-F47F-476E-8435-2E8DF1843410}" destId="{76BCD4C5-6823-46CA-84E4-2BEA2CB57913}" srcOrd="5" destOrd="0" presId="urn:microsoft.com/office/officeart/2005/8/layout/radial4"/>
    <dgm:cxn modelId="{28D66387-275F-42E4-879E-567DE3B75B48}" type="presParOf" srcId="{E594D457-F47F-476E-8435-2E8DF1843410}" destId="{37C777D9-6CC3-4482-9725-686689E02BF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387479-4396-4B4A-AB0D-422966148665}" type="doc">
      <dgm:prSet loTypeId="urn:microsoft.com/office/officeart/2005/8/layout/radial3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5971EF6E-52B1-4595-953F-10DDC3D32227}">
      <dgm:prSet phldrT="[Texte]" custT="1"/>
      <dgm:spPr>
        <a:solidFill>
          <a:schemeClr val="tx2">
            <a:lumMod val="60000"/>
            <a:lumOff val="40000"/>
            <a:alpha val="50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fr-FR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MISE EN FORME</a:t>
          </a:r>
        </a:p>
      </dgm:t>
    </dgm:pt>
    <dgm:pt modelId="{59BC3B42-066E-417D-B2E1-61FBFBC221BD}" type="parTrans" cxnId="{1014EFB9-9829-4F99-B333-4409F8361986}">
      <dgm:prSet/>
      <dgm:spPr/>
      <dgm:t>
        <a:bodyPr/>
        <a:lstStyle/>
        <a:p>
          <a:endParaRPr lang="fr-FR"/>
        </a:p>
      </dgm:t>
    </dgm:pt>
    <dgm:pt modelId="{52D92896-AF18-4FB8-8E07-EF7CC1B3C3D4}" type="sibTrans" cxnId="{1014EFB9-9829-4F99-B333-4409F8361986}">
      <dgm:prSet/>
      <dgm:spPr/>
      <dgm:t>
        <a:bodyPr/>
        <a:lstStyle/>
        <a:p>
          <a:endParaRPr lang="fr-FR"/>
        </a:p>
      </dgm:t>
    </dgm:pt>
    <dgm:pt modelId="{38473C5A-5383-466D-B642-65C3E62FDE99}">
      <dgm:prSet phldrT="[Texte]" custT="1"/>
      <dgm:spPr>
        <a:solidFill>
          <a:schemeClr val="accent1">
            <a:lumMod val="40000"/>
            <a:lumOff val="60000"/>
            <a:alpha val="50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CRÉATION DU MODÈLE</a:t>
          </a:r>
          <a:endParaRPr lang="fr-FR" sz="2000" dirty="0"/>
        </a:p>
      </dgm:t>
    </dgm:pt>
    <dgm:pt modelId="{032CD46C-7CFF-474F-AF8A-792DC15B3330}" type="parTrans" cxnId="{C4C8ED8D-76E8-430C-8598-4D74A710B849}">
      <dgm:prSet/>
      <dgm:spPr/>
      <dgm:t>
        <a:bodyPr/>
        <a:lstStyle/>
        <a:p>
          <a:endParaRPr lang="fr-FR"/>
        </a:p>
      </dgm:t>
    </dgm:pt>
    <dgm:pt modelId="{91DB34A0-A403-40C6-BDFD-910F0F12A718}" type="sibTrans" cxnId="{C4C8ED8D-76E8-430C-8598-4D74A710B849}">
      <dgm:prSet/>
      <dgm:spPr/>
      <dgm:t>
        <a:bodyPr/>
        <a:lstStyle/>
        <a:p>
          <a:endParaRPr lang="fr-FR"/>
        </a:p>
      </dgm:t>
    </dgm:pt>
    <dgm:pt modelId="{9EDC7F67-C44E-4632-A740-717162E4C17A}">
      <dgm:prSet phldrT="[Texte]" custT="1"/>
      <dgm:spPr/>
      <dgm:t>
        <a:bodyPr/>
        <a:lstStyle/>
        <a:p>
          <a:pPr>
            <a:lnSpc>
              <a:spcPct val="150000"/>
            </a:lnSpc>
          </a:pPr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CRÉATION DES MACROS ET DES LIENS </a:t>
          </a:r>
        </a:p>
      </dgm:t>
    </dgm:pt>
    <dgm:pt modelId="{BC04FB9B-4A53-4FB3-BB4B-0728BE5BF1EF}" type="parTrans" cxnId="{B4AB395B-DA03-4E09-9F5A-80D4B31803B8}">
      <dgm:prSet/>
      <dgm:spPr/>
      <dgm:t>
        <a:bodyPr/>
        <a:lstStyle/>
        <a:p>
          <a:endParaRPr lang="fr-FR"/>
        </a:p>
      </dgm:t>
    </dgm:pt>
    <dgm:pt modelId="{A8168231-3D51-4BB3-9EE5-7FAB5585AB24}" type="sibTrans" cxnId="{B4AB395B-DA03-4E09-9F5A-80D4B31803B8}">
      <dgm:prSet/>
      <dgm:spPr/>
      <dgm:t>
        <a:bodyPr/>
        <a:lstStyle/>
        <a:p>
          <a:endParaRPr lang="fr-FR"/>
        </a:p>
      </dgm:t>
    </dgm:pt>
    <dgm:pt modelId="{DBEAE67E-633F-4332-98A5-E41951A0A834}">
      <dgm:prSet phldrT="[Texte]" custT="1"/>
      <dgm:spPr/>
      <dgm:t>
        <a:bodyPr/>
        <a:lstStyle/>
        <a:p>
          <a:pPr>
            <a:lnSpc>
              <a:spcPct val="150000"/>
            </a:lnSpc>
          </a:pPr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MISE</a:t>
          </a:r>
          <a:r>
            <a:rPr lang="fr-FR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EN FORME DES GRAPHIQUE ET VBA</a:t>
          </a:r>
          <a:endParaRPr lang="fr-F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89A09C-36D0-41B6-84C4-DD4F2D7B83F3}" type="parTrans" cxnId="{0E84FC59-4D8D-4773-9DED-4EE076671E9E}">
      <dgm:prSet/>
      <dgm:spPr/>
      <dgm:t>
        <a:bodyPr/>
        <a:lstStyle/>
        <a:p>
          <a:endParaRPr lang="fr-FR"/>
        </a:p>
      </dgm:t>
    </dgm:pt>
    <dgm:pt modelId="{53A5D3C5-0EED-4C11-8F1F-AE305E3BED40}" type="sibTrans" cxnId="{0E84FC59-4D8D-4773-9DED-4EE076671E9E}">
      <dgm:prSet/>
      <dgm:spPr/>
      <dgm:t>
        <a:bodyPr/>
        <a:lstStyle/>
        <a:p>
          <a:endParaRPr lang="fr-FR"/>
        </a:p>
      </dgm:t>
    </dgm:pt>
    <dgm:pt modelId="{F5B80EB8-4367-4BB6-84BC-220A4068D4B4}">
      <dgm:prSet phldrT="[Texte]" custT="1"/>
      <dgm:spPr>
        <a:solidFill>
          <a:schemeClr val="accent1">
            <a:lumMod val="40000"/>
            <a:lumOff val="60000"/>
            <a:alpha val="50000"/>
          </a:schemeClr>
        </a:solidFill>
      </dgm:spPr>
      <dgm:t>
        <a:bodyPr/>
        <a:lstStyle/>
        <a:p>
          <a:pPr>
            <a:lnSpc>
              <a:spcPct val="150000"/>
            </a:lnSpc>
          </a:pPr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CRÉATION DE L’INTERFACE</a:t>
          </a:r>
        </a:p>
      </dgm:t>
    </dgm:pt>
    <dgm:pt modelId="{A316A131-EC41-48BD-BB0C-3C89EE1C5027}" type="parTrans" cxnId="{C302C41B-8C8F-4739-8D41-55C1C150BC7D}">
      <dgm:prSet/>
      <dgm:spPr/>
      <dgm:t>
        <a:bodyPr/>
        <a:lstStyle/>
        <a:p>
          <a:endParaRPr lang="fr-FR"/>
        </a:p>
      </dgm:t>
    </dgm:pt>
    <dgm:pt modelId="{DD7866F7-7235-4B43-A04C-119902894694}" type="sibTrans" cxnId="{C302C41B-8C8F-4739-8D41-55C1C150BC7D}">
      <dgm:prSet/>
      <dgm:spPr/>
      <dgm:t>
        <a:bodyPr/>
        <a:lstStyle/>
        <a:p>
          <a:endParaRPr lang="fr-FR"/>
        </a:p>
      </dgm:t>
    </dgm:pt>
    <dgm:pt modelId="{F0D160E0-CE7B-4DF9-97CA-179BE8F1DD8E}" type="pres">
      <dgm:prSet presAssocID="{BA387479-4396-4B4A-AB0D-422966148665}" presName="composite" presStyleCnt="0">
        <dgm:presLayoutVars>
          <dgm:chMax val="1"/>
          <dgm:dir/>
          <dgm:resizeHandles val="exact"/>
        </dgm:presLayoutVars>
      </dgm:prSet>
      <dgm:spPr/>
    </dgm:pt>
    <dgm:pt modelId="{187A7297-1D50-41AA-961E-191C2EDC1398}" type="pres">
      <dgm:prSet presAssocID="{BA387479-4396-4B4A-AB0D-422966148665}" presName="radial" presStyleCnt="0">
        <dgm:presLayoutVars>
          <dgm:animLvl val="ctr"/>
        </dgm:presLayoutVars>
      </dgm:prSet>
      <dgm:spPr/>
    </dgm:pt>
    <dgm:pt modelId="{EA54F802-0A5E-497A-B524-31C6467C5F0C}" type="pres">
      <dgm:prSet presAssocID="{5971EF6E-52B1-4595-953F-10DDC3D32227}" presName="centerShape" presStyleLbl="vennNode1" presStyleIdx="0" presStyleCnt="5"/>
      <dgm:spPr/>
    </dgm:pt>
    <dgm:pt modelId="{11385813-F4B4-44E0-9235-AB4FA5B59DC6}" type="pres">
      <dgm:prSet presAssocID="{38473C5A-5383-466D-B642-65C3E62FDE99}" presName="node" presStyleLbl="vennNode1" presStyleIdx="1" presStyleCnt="5" custScaleX="209148">
        <dgm:presLayoutVars>
          <dgm:bulletEnabled val="1"/>
        </dgm:presLayoutVars>
      </dgm:prSet>
      <dgm:spPr/>
    </dgm:pt>
    <dgm:pt modelId="{D4D6B48C-1DC8-4303-BE41-4FE19A15C459}" type="pres">
      <dgm:prSet presAssocID="{9EDC7F67-C44E-4632-A740-717162E4C17A}" presName="node" presStyleLbl="vennNode1" presStyleIdx="2" presStyleCnt="5" custScaleX="206861" custScaleY="145972" custRadScaleRad="129440">
        <dgm:presLayoutVars>
          <dgm:bulletEnabled val="1"/>
        </dgm:presLayoutVars>
      </dgm:prSet>
      <dgm:spPr/>
    </dgm:pt>
    <dgm:pt modelId="{248A6E5A-7D5C-49E1-A88D-64A7B5C37530}" type="pres">
      <dgm:prSet presAssocID="{DBEAE67E-633F-4332-98A5-E41951A0A834}" presName="node" presStyleLbl="vennNode1" presStyleIdx="3" presStyleCnt="5" custScaleX="231238">
        <dgm:presLayoutVars>
          <dgm:bulletEnabled val="1"/>
        </dgm:presLayoutVars>
      </dgm:prSet>
      <dgm:spPr/>
    </dgm:pt>
    <dgm:pt modelId="{9EE7E8DB-2F4F-4A16-B688-CCDC4FCF05E0}" type="pres">
      <dgm:prSet presAssocID="{F5B80EB8-4367-4BB6-84BC-220A4068D4B4}" presName="node" presStyleLbl="vennNode1" presStyleIdx="4" presStyleCnt="5" custScaleX="217747" custScaleY="124529" custRadScaleRad="128952">
        <dgm:presLayoutVars>
          <dgm:bulletEnabled val="1"/>
        </dgm:presLayoutVars>
      </dgm:prSet>
      <dgm:spPr/>
    </dgm:pt>
  </dgm:ptLst>
  <dgm:cxnLst>
    <dgm:cxn modelId="{2BD78E0A-C54F-4F4F-9449-CF9AA021BF28}" type="presOf" srcId="{DBEAE67E-633F-4332-98A5-E41951A0A834}" destId="{248A6E5A-7D5C-49E1-A88D-64A7B5C37530}" srcOrd="0" destOrd="0" presId="urn:microsoft.com/office/officeart/2005/8/layout/radial3"/>
    <dgm:cxn modelId="{C302C41B-8C8F-4739-8D41-55C1C150BC7D}" srcId="{5971EF6E-52B1-4595-953F-10DDC3D32227}" destId="{F5B80EB8-4367-4BB6-84BC-220A4068D4B4}" srcOrd="3" destOrd="0" parTransId="{A316A131-EC41-48BD-BB0C-3C89EE1C5027}" sibTransId="{DD7866F7-7235-4B43-A04C-119902894694}"/>
    <dgm:cxn modelId="{B4AB395B-DA03-4E09-9F5A-80D4B31803B8}" srcId="{5971EF6E-52B1-4595-953F-10DDC3D32227}" destId="{9EDC7F67-C44E-4632-A740-717162E4C17A}" srcOrd="1" destOrd="0" parTransId="{BC04FB9B-4A53-4FB3-BB4B-0728BE5BF1EF}" sibTransId="{A8168231-3D51-4BB3-9EE5-7FAB5585AB24}"/>
    <dgm:cxn modelId="{0E84FC59-4D8D-4773-9DED-4EE076671E9E}" srcId="{5971EF6E-52B1-4595-953F-10DDC3D32227}" destId="{DBEAE67E-633F-4332-98A5-E41951A0A834}" srcOrd="2" destOrd="0" parTransId="{EB89A09C-36D0-41B6-84C4-DD4F2D7B83F3}" sibTransId="{53A5D3C5-0EED-4C11-8F1F-AE305E3BED40}"/>
    <dgm:cxn modelId="{C4C8ED8D-76E8-430C-8598-4D74A710B849}" srcId="{5971EF6E-52B1-4595-953F-10DDC3D32227}" destId="{38473C5A-5383-466D-B642-65C3E62FDE99}" srcOrd="0" destOrd="0" parTransId="{032CD46C-7CFF-474F-AF8A-792DC15B3330}" sibTransId="{91DB34A0-A403-40C6-BDFD-910F0F12A718}"/>
    <dgm:cxn modelId="{7ABE039C-B319-47AB-812F-5DDADC58010B}" type="presOf" srcId="{38473C5A-5383-466D-B642-65C3E62FDE99}" destId="{11385813-F4B4-44E0-9235-AB4FA5B59DC6}" srcOrd="0" destOrd="0" presId="urn:microsoft.com/office/officeart/2005/8/layout/radial3"/>
    <dgm:cxn modelId="{1014EFB9-9829-4F99-B333-4409F8361986}" srcId="{BA387479-4396-4B4A-AB0D-422966148665}" destId="{5971EF6E-52B1-4595-953F-10DDC3D32227}" srcOrd="0" destOrd="0" parTransId="{59BC3B42-066E-417D-B2E1-61FBFBC221BD}" sibTransId="{52D92896-AF18-4FB8-8E07-EF7CC1B3C3D4}"/>
    <dgm:cxn modelId="{EAE76CC1-0CCB-47C4-B31C-BB04ED2216B6}" type="presOf" srcId="{5971EF6E-52B1-4595-953F-10DDC3D32227}" destId="{EA54F802-0A5E-497A-B524-31C6467C5F0C}" srcOrd="0" destOrd="0" presId="urn:microsoft.com/office/officeart/2005/8/layout/radial3"/>
    <dgm:cxn modelId="{A769DCD9-C334-4539-BE0D-9D29920FADE3}" type="presOf" srcId="{9EDC7F67-C44E-4632-A740-717162E4C17A}" destId="{D4D6B48C-1DC8-4303-BE41-4FE19A15C459}" srcOrd="0" destOrd="0" presId="urn:microsoft.com/office/officeart/2005/8/layout/radial3"/>
    <dgm:cxn modelId="{31F7ABE0-87B6-4230-AE26-1694AD84B83A}" type="presOf" srcId="{BA387479-4396-4B4A-AB0D-422966148665}" destId="{F0D160E0-CE7B-4DF9-97CA-179BE8F1DD8E}" srcOrd="0" destOrd="0" presId="urn:microsoft.com/office/officeart/2005/8/layout/radial3"/>
    <dgm:cxn modelId="{4C5804EB-AF01-4E58-8011-203C0BA05566}" type="presOf" srcId="{F5B80EB8-4367-4BB6-84BC-220A4068D4B4}" destId="{9EE7E8DB-2F4F-4A16-B688-CCDC4FCF05E0}" srcOrd="0" destOrd="0" presId="urn:microsoft.com/office/officeart/2005/8/layout/radial3"/>
    <dgm:cxn modelId="{064EA838-69E4-4FA0-BCBC-458759F76512}" type="presParOf" srcId="{F0D160E0-CE7B-4DF9-97CA-179BE8F1DD8E}" destId="{187A7297-1D50-41AA-961E-191C2EDC1398}" srcOrd="0" destOrd="0" presId="urn:microsoft.com/office/officeart/2005/8/layout/radial3"/>
    <dgm:cxn modelId="{2F0181AC-1E48-4F31-8ABF-B80F59058963}" type="presParOf" srcId="{187A7297-1D50-41AA-961E-191C2EDC1398}" destId="{EA54F802-0A5E-497A-B524-31C6467C5F0C}" srcOrd="0" destOrd="0" presId="urn:microsoft.com/office/officeart/2005/8/layout/radial3"/>
    <dgm:cxn modelId="{663CF285-DDE0-4A32-A277-213E5575AA13}" type="presParOf" srcId="{187A7297-1D50-41AA-961E-191C2EDC1398}" destId="{11385813-F4B4-44E0-9235-AB4FA5B59DC6}" srcOrd="1" destOrd="0" presId="urn:microsoft.com/office/officeart/2005/8/layout/radial3"/>
    <dgm:cxn modelId="{62EBDBE0-227F-484B-A658-BA23CAC512AC}" type="presParOf" srcId="{187A7297-1D50-41AA-961E-191C2EDC1398}" destId="{D4D6B48C-1DC8-4303-BE41-4FE19A15C459}" srcOrd="2" destOrd="0" presId="urn:microsoft.com/office/officeart/2005/8/layout/radial3"/>
    <dgm:cxn modelId="{6C2CCAB8-164E-4826-90A7-4D377AC89B3A}" type="presParOf" srcId="{187A7297-1D50-41AA-961E-191C2EDC1398}" destId="{248A6E5A-7D5C-49E1-A88D-64A7B5C37530}" srcOrd="3" destOrd="0" presId="urn:microsoft.com/office/officeart/2005/8/layout/radial3"/>
    <dgm:cxn modelId="{53987A50-4D27-4D69-B5DD-3035DD2D194E}" type="presParOf" srcId="{187A7297-1D50-41AA-961E-191C2EDC1398}" destId="{9EE7E8DB-2F4F-4A16-B688-CCDC4FCF05E0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B164E8-2ACF-47BA-9499-3D80A63367AF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4B0D934-565D-4BA5-92BC-10447DEEA43C}">
      <dgm:prSet phldrT="[Texte]" custT="1"/>
      <dgm:spPr/>
      <dgm:t>
        <a:bodyPr/>
        <a:lstStyle/>
        <a:p>
          <a:pPr>
            <a:lnSpc>
              <a:spcPct val="150000"/>
            </a:lnSpc>
          </a:pPr>
          <a:r>
            <a:rPr lang="fr-FR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Écart-type  9,19</a:t>
          </a:r>
        </a:p>
      </dgm:t>
    </dgm:pt>
    <dgm:pt modelId="{F78C410B-8CF9-4568-A8E5-9C32472ED678}" type="parTrans" cxnId="{0F92A442-3233-47D7-89AB-89F2E1FE9D36}">
      <dgm:prSet/>
      <dgm:spPr/>
      <dgm:t>
        <a:bodyPr/>
        <a:lstStyle/>
        <a:p>
          <a:endParaRPr lang="fr-FR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3C73C3-C574-4837-AA20-369B95B30482}" type="sibTrans" cxnId="{0F92A442-3233-47D7-89AB-89F2E1FE9D36}">
      <dgm:prSet/>
      <dgm:spPr/>
      <dgm:t>
        <a:bodyPr/>
        <a:lstStyle/>
        <a:p>
          <a:endParaRPr lang="fr-FR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5DFC02-1817-49FC-BC51-8EF98BCE5077}">
      <dgm:prSet phldrT="[Texte]" custT="1"/>
      <dgm:spPr/>
      <dgm:t>
        <a:bodyPr/>
        <a:lstStyle/>
        <a:p>
          <a:pPr>
            <a:lnSpc>
              <a:spcPct val="150000"/>
            </a:lnSpc>
          </a:pPr>
          <a:r>
            <a:rPr lang="fr-FR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Médiane  46</a:t>
          </a:r>
        </a:p>
      </dgm:t>
    </dgm:pt>
    <dgm:pt modelId="{C9EE977E-08C4-40EF-A451-A7B4F050ED92}" type="parTrans" cxnId="{E4D567B6-BEC4-4BBF-8CD0-D6193A74D861}">
      <dgm:prSet/>
      <dgm:spPr/>
      <dgm:t>
        <a:bodyPr/>
        <a:lstStyle/>
        <a:p>
          <a:endParaRPr lang="fr-FR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313399-B47C-42D3-A7CC-FC0E236CB9F8}" type="sibTrans" cxnId="{E4D567B6-BEC4-4BBF-8CD0-D6193A74D861}">
      <dgm:prSet/>
      <dgm:spPr/>
      <dgm:t>
        <a:bodyPr/>
        <a:lstStyle/>
        <a:p>
          <a:endParaRPr lang="fr-FR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0758CA-BA7A-41F5-AB48-C1A849B5719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fr-FR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Moyenne 44,22</a:t>
          </a:r>
        </a:p>
      </dgm:t>
    </dgm:pt>
    <dgm:pt modelId="{BD92F188-B677-477F-BA1D-540A96C1B845}" type="parTrans" cxnId="{761C5B43-9E17-4135-A6F2-B268A8B565AE}">
      <dgm:prSet/>
      <dgm:spPr/>
      <dgm:t>
        <a:bodyPr/>
        <a:lstStyle/>
        <a:p>
          <a:endParaRPr lang="fr-FR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6B65D8-B1AB-4BB1-A1A3-E6C8613E02A4}" type="sibTrans" cxnId="{761C5B43-9E17-4135-A6F2-B268A8B565AE}">
      <dgm:prSet/>
      <dgm:spPr/>
      <dgm:t>
        <a:bodyPr/>
        <a:lstStyle/>
        <a:p>
          <a:endParaRPr lang="fr-FR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A0108C-2403-4CD9-A770-9F0B81880CE8}">
      <dgm:prSet phldrT="[Texte]" custT="1"/>
      <dgm:spPr/>
      <dgm:t>
        <a:bodyPr/>
        <a:lstStyle/>
        <a:p>
          <a:pPr>
            <a:lnSpc>
              <a:spcPct val="150000"/>
            </a:lnSpc>
          </a:pPr>
          <a:r>
            <a:rPr lang="fr-FR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Kurtosis</a:t>
          </a:r>
        </a:p>
        <a:p>
          <a:pPr>
            <a:lnSpc>
              <a:spcPct val="150000"/>
            </a:lnSpc>
          </a:pPr>
          <a:r>
            <a:rPr lang="fr-FR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 -0,91</a:t>
          </a:r>
        </a:p>
      </dgm:t>
    </dgm:pt>
    <dgm:pt modelId="{A86902D4-FC2F-470F-9028-79917774279F}" type="parTrans" cxnId="{1A9DA7A8-3757-4943-B61D-0B5949115457}">
      <dgm:prSet/>
      <dgm:spPr/>
      <dgm:t>
        <a:bodyPr/>
        <a:lstStyle/>
        <a:p>
          <a:endParaRPr lang="fr-FR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C05F15-8B41-4EA7-AF79-5193563B5AAF}" type="sibTrans" cxnId="{1A9DA7A8-3757-4943-B61D-0B5949115457}">
      <dgm:prSet/>
      <dgm:spPr/>
      <dgm:t>
        <a:bodyPr/>
        <a:lstStyle/>
        <a:p>
          <a:endParaRPr lang="fr-FR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868031-3F02-4BA3-9B42-2A4D7248E0AA}">
      <dgm:prSet phldrT="[Texte]" custT="1"/>
      <dgm:spPr/>
      <dgm:t>
        <a:bodyPr/>
        <a:lstStyle/>
        <a:p>
          <a:r>
            <a:rPr lang="fr-FR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Skewness </a:t>
          </a:r>
        </a:p>
        <a:p>
          <a:r>
            <a:rPr lang="fr-FR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-0,06</a:t>
          </a:r>
        </a:p>
      </dgm:t>
    </dgm:pt>
    <dgm:pt modelId="{6AFD816A-6F6B-4889-9F0F-46D5E43644AA}" type="parTrans" cxnId="{71130EFD-F7F6-4F03-9C20-227EE18DF3DE}">
      <dgm:prSet/>
      <dgm:spPr/>
      <dgm:t>
        <a:bodyPr/>
        <a:lstStyle/>
        <a:p>
          <a:endParaRPr lang="fr-FR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51F1BE-852A-4F1D-971B-E228CBEC0EB6}" type="sibTrans" cxnId="{71130EFD-F7F6-4F03-9C20-227EE18DF3DE}">
      <dgm:prSet/>
      <dgm:spPr/>
      <dgm:t>
        <a:bodyPr/>
        <a:lstStyle/>
        <a:p>
          <a:endParaRPr lang="fr-FR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65F0BC-C2FE-4DC2-B1A8-685BEF29A45A}" type="pres">
      <dgm:prSet presAssocID="{DAB164E8-2ACF-47BA-9499-3D80A63367AF}" presName="Name0" presStyleCnt="0">
        <dgm:presLayoutVars>
          <dgm:chMax/>
          <dgm:chPref/>
          <dgm:dir/>
        </dgm:presLayoutVars>
      </dgm:prSet>
      <dgm:spPr/>
    </dgm:pt>
    <dgm:pt modelId="{28839BA8-4790-43D3-A444-9B4DFC8FC29C}" type="pres">
      <dgm:prSet presAssocID="{F80758CA-BA7A-41F5-AB48-C1A849B57194}" presName="composite" presStyleCnt="0"/>
      <dgm:spPr/>
    </dgm:pt>
    <dgm:pt modelId="{7AB6088E-377A-41FA-A0C1-A89BCDC7187E}" type="pres">
      <dgm:prSet presAssocID="{F80758CA-BA7A-41F5-AB48-C1A849B57194}" presName="Accent" presStyleLbl="alignNode1" presStyleIdx="0" presStyleCnt="9">
        <dgm:presLayoutVars>
          <dgm:chMax val="0"/>
          <dgm:chPref val="0"/>
        </dgm:presLayoutVars>
      </dgm:prSet>
      <dgm:spPr/>
    </dgm:pt>
    <dgm:pt modelId="{2148E4B4-6BEA-4FEA-B521-4605316C5F8A}" type="pres">
      <dgm:prSet presAssocID="{F80758CA-BA7A-41F5-AB48-C1A849B57194}" presName="Image" presStyleLbl="bgImgPlace1" presStyleIdx="0" presStyleCnt="5">
        <dgm:presLayoutVars>
          <dgm:chMax val="0"/>
          <dgm:chPref val="0"/>
          <dgm:bulletEnabled val="1"/>
        </dgm:presLayoutVars>
      </dgm:prSet>
      <dgm:spPr>
        <a:prstGeom prst="homePlat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phique à barres"/>
        </a:ext>
      </dgm:extLst>
    </dgm:pt>
    <dgm:pt modelId="{6B109BBB-98F3-41FC-A841-2FAD9BEFCD13}" type="pres">
      <dgm:prSet presAssocID="{F80758CA-BA7A-41F5-AB48-C1A849B57194}" presName="Parent" presStyleLbl="fgAccFollowNode1" presStyleIdx="0" presStyleCnt="5" custScaleX="142044">
        <dgm:presLayoutVars>
          <dgm:chMax val="0"/>
          <dgm:chPref val="0"/>
          <dgm:bulletEnabled val="1"/>
        </dgm:presLayoutVars>
      </dgm:prSet>
      <dgm:spPr/>
    </dgm:pt>
    <dgm:pt modelId="{7CAAD2E1-DE31-4FA8-AE1A-FD5DC3DD8AC2}" type="pres">
      <dgm:prSet presAssocID="{F80758CA-BA7A-41F5-AB48-C1A849B57194}" presName="Space" presStyleCnt="0">
        <dgm:presLayoutVars>
          <dgm:chMax val="0"/>
          <dgm:chPref val="0"/>
        </dgm:presLayoutVars>
      </dgm:prSet>
      <dgm:spPr/>
    </dgm:pt>
    <dgm:pt modelId="{77F024E4-A7F5-4279-BAE2-81FAC01E79AD}" type="pres">
      <dgm:prSet presAssocID="{7E6B65D8-B1AB-4BB1-A1A3-E6C8613E02A4}" presName="ConnectorComposite" presStyleCnt="0"/>
      <dgm:spPr/>
    </dgm:pt>
    <dgm:pt modelId="{04BA8135-EA95-4C2E-A002-3E6C9B68D658}" type="pres">
      <dgm:prSet presAssocID="{7E6B65D8-B1AB-4BB1-A1A3-E6C8613E02A4}" presName="TopSpacing" presStyleCnt="0"/>
      <dgm:spPr/>
    </dgm:pt>
    <dgm:pt modelId="{81375B16-86D8-4C9D-B1D7-5299FEE9EF66}" type="pres">
      <dgm:prSet presAssocID="{7E6B65D8-B1AB-4BB1-A1A3-E6C8613E02A4}" presName="Connector" presStyleLbl="alignNode1" presStyleIdx="1" presStyleCnt="9"/>
      <dgm:spPr/>
    </dgm:pt>
    <dgm:pt modelId="{121FE497-86DC-4B99-BDD0-6896CA83058E}" type="pres">
      <dgm:prSet presAssocID="{7E6B65D8-B1AB-4BB1-A1A3-E6C8613E02A4}" presName="BottomSpacing" presStyleCnt="0"/>
      <dgm:spPr/>
    </dgm:pt>
    <dgm:pt modelId="{A372ECFD-646A-43E4-A91A-95BA32E9B284}" type="pres">
      <dgm:prSet presAssocID="{D4B0D934-565D-4BA5-92BC-10447DEEA43C}" presName="composite" presStyleCnt="0"/>
      <dgm:spPr/>
    </dgm:pt>
    <dgm:pt modelId="{88DCE052-6EF3-4BAB-8E3F-B68C4B4F2C3C}" type="pres">
      <dgm:prSet presAssocID="{D4B0D934-565D-4BA5-92BC-10447DEEA43C}" presName="Accent" presStyleLbl="alignNode1" presStyleIdx="2" presStyleCnt="9">
        <dgm:presLayoutVars>
          <dgm:chMax val="0"/>
          <dgm:chPref val="0"/>
        </dgm:presLayoutVars>
      </dgm:prSet>
      <dgm:spPr/>
    </dgm:pt>
    <dgm:pt modelId="{4E8390A8-744A-461F-9EA3-9219B79F2E5D}" type="pres">
      <dgm:prSet presAssocID="{D4B0D934-565D-4BA5-92BC-10447DEEA43C}" presName="Image" presStyleLbl="bgImgPlace1" presStyleIdx="1" presStyleCnt="5" custFlipHor="1">
        <dgm:presLayoutVars>
          <dgm:chMax val="0"/>
          <dgm:chPref val="0"/>
          <dgm:bulletEnabled val="1"/>
        </dgm:presLayoutVars>
      </dgm:prSet>
      <dgm:spPr>
        <a:prstGeom prst="homePlat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Graphique à barres avec tendance à la hausse"/>
        </a:ext>
      </dgm:extLst>
    </dgm:pt>
    <dgm:pt modelId="{669D284D-A3B9-4A97-B61A-C57EB6ACE4D3}" type="pres">
      <dgm:prSet presAssocID="{D4B0D934-565D-4BA5-92BC-10447DEEA43C}" presName="Parent" presStyleLbl="fgAccFollowNode1" presStyleIdx="1" presStyleCnt="5" custScaleX="136781">
        <dgm:presLayoutVars>
          <dgm:chMax val="0"/>
          <dgm:chPref val="0"/>
          <dgm:bulletEnabled val="1"/>
        </dgm:presLayoutVars>
      </dgm:prSet>
      <dgm:spPr/>
    </dgm:pt>
    <dgm:pt modelId="{64F27ABB-11B0-4763-A867-A91534156ED0}" type="pres">
      <dgm:prSet presAssocID="{D4B0D934-565D-4BA5-92BC-10447DEEA43C}" presName="Space" presStyleCnt="0">
        <dgm:presLayoutVars>
          <dgm:chMax val="0"/>
          <dgm:chPref val="0"/>
        </dgm:presLayoutVars>
      </dgm:prSet>
      <dgm:spPr/>
    </dgm:pt>
    <dgm:pt modelId="{33693BE0-AA9E-49D9-8DEB-2E8C75770340}" type="pres">
      <dgm:prSet presAssocID="{903C73C3-C574-4837-AA20-369B95B30482}" presName="ConnectorComposite" presStyleCnt="0"/>
      <dgm:spPr/>
    </dgm:pt>
    <dgm:pt modelId="{9BAE4E0B-40D0-4EFB-980A-A94EA3FF94F7}" type="pres">
      <dgm:prSet presAssocID="{903C73C3-C574-4837-AA20-369B95B30482}" presName="TopSpacing" presStyleCnt="0"/>
      <dgm:spPr/>
    </dgm:pt>
    <dgm:pt modelId="{A501393F-94EB-499D-B88C-DFF59E11E994}" type="pres">
      <dgm:prSet presAssocID="{903C73C3-C574-4837-AA20-369B95B30482}" presName="Connector" presStyleLbl="alignNode1" presStyleIdx="3" presStyleCnt="9"/>
      <dgm:spPr/>
    </dgm:pt>
    <dgm:pt modelId="{61D125B0-C93C-4730-BD73-E09866C8658B}" type="pres">
      <dgm:prSet presAssocID="{903C73C3-C574-4837-AA20-369B95B30482}" presName="BottomSpacing" presStyleCnt="0"/>
      <dgm:spPr/>
    </dgm:pt>
    <dgm:pt modelId="{E33E4C1D-31EA-444A-818A-79E5FE487AA0}" type="pres">
      <dgm:prSet presAssocID="{3D5DFC02-1817-49FC-BC51-8EF98BCE5077}" presName="composite" presStyleCnt="0"/>
      <dgm:spPr/>
    </dgm:pt>
    <dgm:pt modelId="{883DE62B-18A8-41BA-A5EA-C2EAEFD70615}" type="pres">
      <dgm:prSet presAssocID="{3D5DFC02-1817-49FC-BC51-8EF98BCE5077}" presName="Accent" presStyleLbl="alignNode1" presStyleIdx="4" presStyleCnt="9">
        <dgm:presLayoutVars>
          <dgm:chMax val="0"/>
          <dgm:chPref val="0"/>
        </dgm:presLayoutVars>
      </dgm:prSet>
      <dgm:spPr/>
    </dgm:pt>
    <dgm:pt modelId="{CE3C71D8-CE29-4EB2-B3B1-7CC9D50BC908}" type="pres">
      <dgm:prSet presAssocID="{3D5DFC02-1817-49FC-BC51-8EF98BCE5077}" presName="Image" presStyleLbl="bgImgPlace1" presStyleIdx="2" presStyleCnt="5">
        <dgm:presLayoutVars>
          <dgm:chMax val="0"/>
          <dgm:chPref val="0"/>
          <dgm:bulletEnabled val="1"/>
        </dgm:presLayoutVars>
      </dgm:prSet>
      <dgm:spPr>
        <a:prstGeom prst="homePlat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Diagramme de Venn"/>
        </a:ext>
      </dgm:extLst>
    </dgm:pt>
    <dgm:pt modelId="{E06207FD-89EA-4D7B-BE26-7AC9AE073737}" type="pres">
      <dgm:prSet presAssocID="{3D5DFC02-1817-49FC-BC51-8EF98BCE5077}" presName="Parent" presStyleLbl="fgAccFollowNode1" presStyleIdx="2" presStyleCnt="5" custScaleX="134833">
        <dgm:presLayoutVars>
          <dgm:chMax val="0"/>
          <dgm:chPref val="0"/>
          <dgm:bulletEnabled val="1"/>
        </dgm:presLayoutVars>
      </dgm:prSet>
      <dgm:spPr/>
    </dgm:pt>
    <dgm:pt modelId="{FC09FF5D-3579-476D-99E8-F919144983CA}" type="pres">
      <dgm:prSet presAssocID="{3D5DFC02-1817-49FC-BC51-8EF98BCE5077}" presName="Space" presStyleCnt="0">
        <dgm:presLayoutVars>
          <dgm:chMax val="0"/>
          <dgm:chPref val="0"/>
        </dgm:presLayoutVars>
      </dgm:prSet>
      <dgm:spPr/>
    </dgm:pt>
    <dgm:pt modelId="{1ACEAD4A-5FED-4E0D-B8A7-C20933A51B2A}" type="pres">
      <dgm:prSet presAssocID="{CE313399-B47C-42D3-A7CC-FC0E236CB9F8}" presName="ConnectorComposite" presStyleCnt="0"/>
      <dgm:spPr/>
    </dgm:pt>
    <dgm:pt modelId="{B0D9EC37-CC75-4DB9-A45B-6B66F27559B5}" type="pres">
      <dgm:prSet presAssocID="{CE313399-B47C-42D3-A7CC-FC0E236CB9F8}" presName="TopSpacing" presStyleCnt="0"/>
      <dgm:spPr/>
    </dgm:pt>
    <dgm:pt modelId="{7CC4BFFA-5037-45E5-986A-B89B78F80665}" type="pres">
      <dgm:prSet presAssocID="{CE313399-B47C-42D3-A7CC-FC0E236CB9F8}" presName="Connector" presStyleLbl="alignNode1" presStyleIdx="5" presStyleCnt="9"/>
      <dgm:spPr/>
    </dgm:pt>
    <dgm:pt modelId="{B94A27A6-8CC0-4C8A-B771-0D08967EA683}" type="pres">
      <dgm:prSet presAssocID="{CE313399-B47C-42D3-A7CC-FC0E236CB9F8}" presName="BottomSpacing" presStyleCnt="0"/>
      <dgm:spPr/>
    </dgm:pt>
    <dgm:pt modelId="{8FA6081B-BA9F-4814-8330-71A9C8A7BC1E}" type="pres">
      <dgm:prSet presAssocID="{86A0108C-2403-4CD9-A770-9F0B81880CE8}" presName="composite" presStyleCnt="0"/>
      <dgm:spPr/>
    </dgm:pt>
    <dgm:pt modelId="{331644D2-4AAD-4BB3-AD4B-03901C786FFC}" type="pres">
      <dgm:prSet presAssocID="{86A0108C-2403-4CD9-A770-9F0B81880CE8}" presName="Accent" presStyleLbl="alignNode1" presStyleIdx="6" presStyleCnt="9">
        <dgm:presLayoutVars>
          <dgm:chMax val="0"/>
          <dgm:chPref val="0"/>
        </dgm:presLayoutVars>
      </dgm:prSet>
      <dgm:spPr/>
    </dgm:pt>
    <dgm:pt modelId="{0224EE8A-7265-49E4-AF90-907047BEEB59}" type="pres">
      <dgm:prSet presAssocID="{86A0108C-2403-4CD9-A770-9F0B81880CE8}" presName="Image" presStyleLbl="bgImgPlace1" presStyleIdx="3" presStyleCnt="5" custFlipHor="1">
        <dgm:presLayoutVars>
          <dgm:chMax val="0"/>
          <dgm:chPref val="0"/>
          <dgm:bulletEnabled val="1"/>
        </dgm:presLayoutVars>
      </dgm:prSet>
      <dgm:spPr>
        <a:prstGeom prst="homePlat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88E5DD6C-8CDA-43DD-989F-53BA87E9AA86}" type="pres">
      <dgm:prSet presAssocID="{86A0108C-2403-4CD9-A770-9F0B81880CE8}" presName="Parent" presStyleLbl="fgAccFollowNode1" presStyleIdx="3" presStyleCnt="5" custScaleX="148800">
        <dgm:presLayoutVars>
          <dgm:chMax val="0"/>
          <dgm:chPref val="0"/>
          <dgm:bulletEnabled val="1"/>
        </dgm:presLayoutVars>
      </dgm:prSet>
      <dgm:spPr/>
    </dgm:pt>
    <dgm:pt modelId="{62EE3FE3-03D9-4734-A819-B011B2D43CE7}" type="pres">
      <dgm:prSet presAssocID="{86A0108C-2403-4CD9-A770-9F0B81880CE8}" presName="Space" presStyleCnt="0">
        <dgm:presLayoutVars>
          <dgm:chMax val="0"/>
          <dgm:chPref val="0"/>
        </dgm:presLayoutVars>
      </dgm:prSet>
      <dgm:spPr/>
    </dgm:pt>
    <dgm:pt modelId="{84CC50F5-0AAA-4926-8F4B-D6DB5A9C08C7}" type="pres">
      <dgm:prSet presAssocID="{89C05F15-8B41-4EA7-AF79-5193563B5AAF}" presName="ConnectorComposite" presStyleCnt="0"/>
      <dgm:spPr/>
    </dgm:pt>
    <dgm:pt modelId="{DD3621A6-1419-43E2-BCC2-BFD551F2DDCB}" type="pres">
      <dgm:prSet presAssocID="{89C05F15-8B41-4EA7-AF79-5193563B5AAF}" presName="TopSpacing" presStyleCnt="0"/>
      <dgm:spPr/>
    </dgm:pt>
    <dgm:pt modelId="{86C05C9E-F83E-4456-B7E2-DF81BEE0121D}" type="pres">
      <dgm:prSet presAssocID="{89C05F15-8B41-4EA7-AF79-5193563B5AAF}" presName="Connector" presStyleLbl="alignNode1" presStyleIdx="7" presStyleCnt="9"/>
      <dgm:spPr/>
    </dgm:pt>
    <dgm:pt modelId="{5F8E9B21-0DCC-410D-A428-2B381E79F7F7}" type="pres">
      <dgm:prSet presAssocID="{89C05F15-8B41-4EA7-AF79-5193563B5AAF}" presName="BottomSpacing" presStyleCnt="0"/>
      <dgm:spPr/>
    </dgm:pt>
    <dgm:pt modelId="{5D4EFA9C-E8CF-4D9E-8A06-BB96EC98838B}" type="pres">
      <dgm:prSet presAssocID="{AE868031-3F02-4BA3-9B42-2A4D7248E0AA}" presName="composite" presStyleCnt="0"/>
      <dgm:spPr/>
    </dgm:pt>
    <dgm:pt modelId="{DCBA0C32-7723-4C73-83A6-BDFDD0640E06}" type="pres">
      <dgm:prSet presAssocID="{AE868031-3F02-4BA3-9B42-2A4D7248E0AA}" presName="Accent" presStyleLbl="alignNode1" presStyleIdx="8" presStyleCnt="9">
        <dgm:presLayoutVars>
          <dgm:chMax val="0"/>
          <dgm:chPref val="0"/>
        </dgm:presLayoutVars>
      </dgm:prSet>
      <dgm:spPr/>
    </dgm:pt>
    <dgm:pt modelId="{3DCC1778-9D91-4924-BE51-9117185ABA87}" type="pres">
      <dgm:prSet presAssocID="{AE868031-3F02-4BA3-9B42-2A4D7248E0AA}" presName="Image" presStyleLbl="bgImgPlace1" presStyleIdx="4" presStyleCnt="5" custFlipHor="0">
        <dgm:presLayoutVars>
          <dgm:chMax val="0"/>
          <dgm:chPref val="0"/>
          <dgm:bulletEnabled val="1"/>
        </dgm:presLayoutVars>
      </dgm:prSet>
      <dgm:spPr>
        <a:prstGeom prst="homePlat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Graphique à barres avec tendance à la hausse (droite à gauche)"/>
        </a:ext>
      </dgm:extLst>
    </dgm:pt>
    <dgm:pt modelId="{8F9916D2-26B0-421C-8ACE-6C22D2D94430}" type="pres">
      <dgm:prSet presAssocID="{AE868031-3F02-4BA3-9B42-2A4D7248E0AA}" presName="Parent" presStyleLbl="fgAccFollowNode1" presStyleIdx="4" presStyleCnt="5" custScaleX="138810">
        <dgm:presLayoutVars>
          <dgm:chMax val="0"/>
          <dgm:chPref val="0"/>
          <dgm:bulletEnabled val="1"/>
        </dgm:presLayoutVars>
      </dgm:prSet>
      <dgm:spPr/>
    </dgm:pt>
    <dgm:pt modelId="{6B9F9796-06FC-4B8B-9B39-DA7D3B851228}" type="pres">
      <dgm:prSet presAssocID="{AE868031-3F02-4BA3-9B42-2A4D7248E0AA}" presName="Space" presStyleCnt="0">
        <dgm:presLayoutVars>
          <dgm:chMax val="0"/>
          <dgm:chPref val="0"/>
        </dgm:presLayoutVars>
      </dgm:prSet>
      <dgm:spPr/>
    </dgm:pt>
  </dgm:ptLst>
  <dgm:cxnLst>
    <dgm:cxn modelId="{713A9742-F3F8-4F7C-A057-8FD7C8F77581}" type="presOf" srcId="{DAB164E8-2ACF-47BA-9499-3D80A63367AF}" destId="{2865F0BC-C2FE-4DC2-B1A8-685BEF29A45A}" srcOrd="0" destOrd="0" presId="urn:microsoft.com/office/officeart/2008/layout/AlternatingPictureCircles"/>
    <dgm:cxn modelId="{0F92A442-3233-47D7-89AB-89F2E1FE9D36}" srcId="{DAB164E8-2ACF-47BA-9499-3D80A63367AF}" destId="{D4B0D934-565D-4BA5-92BC-10447DEEA43C}" srcOrd="1" destOrd="0" parTransId="{F78C410B-8CF9-4568-A8E5-9C32472ED678}" sibTransId="{903C73C3-C574-4837-AA20-369B95B30482}"/>
    <dgm:cxn modelId="{761C5B43-9E17-4135-A6F2-B268A8B565AE}" srcId="{DAB164E8-2ACF-47BA-9499-3D80A63367AF}" destId="{F80758CA-BA7A-41F5-AB48-C1A849B57194}" srcOrd="0" destOrd="0" parTransId="{BD92F188-B677-477F-BA1D-540A96C1B845}" sibTransId="{7E6B65D8-B1AB-4BB1-A1A3-E6C8613E02A4}"/>
    <dgm:cxn modelId="{54E36044-6FB4-42CA-A5D1-3D77507797FB}" type="presOf" srcId="{86A0108C-2403-4CD9-A770-9F0B81880CE8}" destId="{88E5DD6C-8CDA-43DD-989F-53BA87E9AA86}" srcOrd="0" destOrd="0" presId="urn:microsoft.com/office/officeart/2008/layout/AlternatingPictureCircles"/>
    <dgm:cxn modelId="{ECFB7772-9650-49E0-B579-429F0A5A2905}" type="presOf" srcId="{F80758CA-BA7A-41F5-AB48-C1A849B57194}" destId="{6B109BBB-98F3-41FC-A841-2FAD9BEFCD13}" srcOrd="0" destOrd="0" presId="urn:microsoft.com/office/officeart/2008/layout/AlternatingPictureCircles"/>
    <dgm:cxn modelId="{1A9DA7A8-3757-4943-B61D-0B5949115457}" srcId="{DAB164E8-2ACF-47BA-9499-3D80A63367AF}" destId="{86A0108C-2403-4CD9-A770-9F0B81880CE8}" srcOrd="3" destOrd="0" parTransId="{A86902D4-FC2F-470F-9028-79917774279F}" sibTransId="{89C05F15-8B41-4EA7-AF79-5193563B5AAF}"/>
    <dgm:cxn modelId="{20EA5CAA-7417-4AF6-82CC-0F3EF841E3EF}" type="presOf" srcId="{AE868031-3F02-4BA3-9B42-2A4D7248E0AA}" destId="{8F9916D2-26B0-421C-8ACE-6C22D2D94430}" srcOrd="0" destOrd="0" presId="urn:microsoft.com/office/officeart/2008/layout/AlternatingPictureCircles"/>
    <dgm:cxn modelId="{E4D567B6-BEC4-4BBF-8CD0-D6193A74D861}" srcId="{DAB164E8-2ACF-47BA-9499-3D80A63367AF}" destId="{3D5DFC02-1817-49FC-BC51-8EF98BCE5077}" srcOrd="2" destOrd="0" parTransId="{C9EE977E-08C4-40EF-A451-A7B4F050ED92}" sibTransId="{CE313399-B47C-42D3-A7CC-FC0E236CB9F8}"/>
    <dgm:cxn modelId="{710B21BB-67D5-4A78-B365-CC042A275BC0}" type="presOf" srcId="{3D5DFC02-1817-49FC-BC51-8EF98BCE5077}" destId="{E06207FD-89EA-4D7B-BE26-7AC9AE073737}" srcOrd="0" destOrd="0" presId="urn:microsoft.com/office/officeart/2008/layout/AlternatingPictureCircles"/>
    <dgm:cxn modelId="{FB6A69C5-AC22-4C89-A61D-9E2581024C2C}" type="presOf" srcId="{D4B0D934-565D-4BA5-92BC-10447DEEA43C}" destId="{669D284D-A3B9-4A97-B61A-C57EB6ACE4D3}" srcOrd="0" destOrd="0" presId="urn:microsoft.com/office/officeart/2008/layout/AlternatingPictureCircles"/>
    <dgm:cxn modelId="{71130EFD-F7F6-4F03-9C20-227EE18DF3DE}" srcId="{DAB164E8-2ACF-47BA-9499-3D80A63367AF}" destId="{AE868031-3F02-4BA3-9B42-2A4D7248E0AA}" srcOrd="4" destOrd="0" parTransId="{6AFD816A-6F6B-4889-9F0F-46D5E43644AA}" sibTransId="{C651F1BE-852A-4F1D-971B-E228CBEC0EB6}"/>
    <dgm:cxn modelId="{333D4D02-B331-4C85-87C3-0F4F609288F0}" type="presParOf" srcId="{2865F0BC-C2FE-4DC2-B1A8-685BEF29A45A}" destId="{28839BA8-4790-43D3-A444-9B4DFC8FC29C}" srcOrd="0" destOrd="0" presId="urn:microsoft.com/office/officeart/2008/layout/AlternatingPictureCircles"/>
    <dgm:cxn modelId="{F4227D6F-FB64-44C6-896C-A139D3DEDD71}" type="presParOf" srcId="{28839BA8-4790-43D3-A444-9B4DFC8FC29C}" destId="{7AB6088E-377A-41FA-A0C1-A89BCDC7187E}" srcOrd="0" destOrd="0" presId="urn:microsoft.com/office/officeart/2008/layout/AlternatingPictureCircles"/>
    <dgm:cxn modelId="{42E4634B-5D69-4706-B19D-531D51F69545}" type="presParOf" srcId="{28839BA8-4790-43D3-A444-9B4DFC8FC29C}" destId="{2148E4B4-6BEA-4FEA-B521-4605316C5F8A}" srcOrd="1" destOrd="0" presId="urn:microsoft.com/office/officeart/2008/layout/AlternatingPictureCircles"/>
    <dgm:cxn modelId="{88C7BB12-E8D5-42A7-89DF-9E996814EC3C}" type="presParOf" srcId="{28839BA8-4790-43D3-A444-9B4DFC8FC29C}" destId="{6B109BBB-98F3-41FC-A841-2FAD9BEFCD13}" srcOrd="2" destOrd="0" presId="urn:microsoft.com/office/officeart/2008/layout/AlternatingPictureCircles"/>
    <dgm:cxn modelId="{655FDAD9-6C17-4550-8E97-E885223EA8E9}" type="presParOf" srcId="{28839BA8-4790-43D3-A444-9B4DFC8FC29C}" destId="{7CAAD2E1-DE31-4FA8-AE1A-FD5DC3DD8AC2}" srcOrd="3" destOrd="0" presId="urn:microsoft.com/office/officeart/2008/layout/AlternatingPictureCircles"/>
    <dgm:cxn modelId="{BE12DB17-302E-49A4-937C-F058435BF5AB}" type="presParOf" srcId="{2865F0BC-C2FE-4DC2-B1A8-685BEF29A45A}" destId="{77F024E4-A7F5-4279-BAE2-81FAC01E79AD}" srcOrd="1" destOrd="0" presId="urn:microsoft.com/office/officeart/2008/layout/AlternatingPictureCircles"/>
    <dgm:cxn modelId="{2A70B2BF-B7ED-4224-BBBA-64ED570630F4}" type="presParOf" srcId="{77F024E4-A7F5-4279-BAE2-81FAC01E79AD}" destId="{04BA8135-EA95-4C2E-A002-3E6C9B68D658}" srcOrd="0" destOrd="0" presId="urn:microsoft.com/office/officeart/2008/layout/AlternatingPictureCircles"/>
    <dgm:cxn modelId="{57BFF27A-39F5-49A2-85B3-56E26DDE448C}" type="presParOf" srcId="{77F024E4-A7F5-4279-BAE2-81FAC01E79AD}" destId="{81375B16-86D8-4C9D-B1D7-5299FEE9EF66}" srcOrd="1" destOrd="0" presId="urn:microsoft.com/office/officeart/2008/layout/AlternatingPictureCircles"/>
    <dgm:cxn modelId="{281C3D57-A96E-49A7-9CE2-8B0F682EFA53}" type="presParOf" srcId="{77F024E4-A7F5-4279-BAE2-81FAC01E79AD}" destId="{121FE497-86DC-4B99-BDD0-6896CA83058E}" srcOrd="2" destOrd="0" presId="urn:microsoft.com/office/officeart/2008/layout/AlternatingPictureCircles"/>
    <dgm:cxn modelId="{69FAFAEB-3CB7-4D58-8D8A-1C2BF91C368C}" type="presParOf" srcId="{2865F0BC-C2FE-4DC2-B1A8-685BEF29A45A}" destId="{A372ECFD-646A-43E4-A91A-95BA32E9B284}" srcOrd="2" destOrd="0" presId="urn:microsoft.com/office/officeart/2008/layout/AlternatingPictureCircles"/>
    <dgm:cxn modelId="{43B116A0-9706-435D-9E7F-1D5A293CE59F}" type="presParOf" srcId="{A372ECFD-646A-43E4-A91A-95BA32E9B284}" destId="{88DCE052-6EF3-4BAB-8E3F-B68C4B4F2C3C}" srcOrd="0" destOrd="0" presId="urn:microsoft.com/office/officeart/2008/layout/AlternatingPictureCircles"/>
    <dgm:cxn modelId="{A17E74CE-5B4F-4D14-944C-7380FD282866}" type="presParOf" srcId="{A372ECFD-646A-43E4-A91A-95BA32E9B284}" destId="{4E8390A8-744A-461F-9EA3-9219B79F2E5D}" srcOrd="1" destOrd="0" presId="urn:microsoft.com/office/officeart/2008/layout/AlternatingPictureCircles"/>
    <dgm:cxn modelId="{B4488EEE-147F-4FD5-B1CA-7B6D357D98DA}" type="presParOf" srcId="{A372ECFD-646A-43E4-A91A-95BA32E9B284}" destId="{669D284D-A3B9-4A97-B61A-C57EB6ACE4D3}" srcOrd="2" destOrd="0" presId="urn:microsoft.com/office/officeart/2008/layout/AlternatingPictureCircles"/>
    <dgm:cxn modelId="{E9866BA1-3D51-4101-A2C8-F9597A629C47}" type="presParOf" srcId="{A372ECFD-646A-43E4-A91A-95BA32E9B284}" destId="{64F27ABB-11B0-4763-A867-A91534156ED0}" srcOrd="3" destOrd="0" presId="urn:microsoft.com/office/officeart/2008/layout/AlternatingPictureCircles"/>
    <dgm:cxn modelId="{7577A0E8-392B-4383-8064-3FE0E396AD91}" type="presParOf" srcId="{2865F0BC-C2FE-4DC2-B1A8-685BEF29A45A}" destId="{33693BE0-AA9E-49D9-8DEB-2E8C75770340}" srcOrd="3" destOrd="0" presId="urn:microsoft.com/office/officeart/2008/layout/AlternatingPictureCircles"/>
    <dgm:cxn modelId="{AB962FD0-162A-4E6F-B973-9F470D94E57F}" type="presParOf" srcId="{33693BE0-AA9E-49D9-8DEB-2E8C75770340}" destId="{9BAE4E0B-40D0-4EFB-980A-A94EA3FF94F7}" srcOrd="0" destOrd="0" presId="urn:microsoft.com/office/officeart/2008/layout/AlternatingPictureCircles"/>
    <dgm:cxn modelId="{10F82254-DB9D-436C-BCE4-6B85EA675D7A}" type="presParOf" srcId="{33693BE0-AA9E-49D9-8DEB-2E8C75770340}" destId="{A501393F-94EB-499D-B88C-DFF59E11E994}" srcOrd="1" destOrd="0" presId="urn:microsoft.com/office/officeart/2008/layout/AlternatingPictureCircles"/>
    <dgm:cxn modelId="{AF2EBB54-6AF1-47F9-A684-131A4CD2A7D0}" type="presParOf" srcId="{33693BE0-AA9E-49D9-8DEB-2E8C75770340}" destId="{61D125B0-C93C-4730-BD73-E09866C8658B}" srcOrd="2" destOrd="0" presId="urn:microsoft.com/office/officeart/2008/layout/AlternatingPictureCircles"/>
    <dgm:cxn modelId="{97F79C95-545E-40A9-A0DF-631CE19277BC}" type="presParOf" srcId="{2865F0BC-C2FE-4DC2-B1A8-685BEF29A45A}" destId="{E33E4C1D-31EA-444A-818A-79E5FE487AA0}" srcOrd="4" destOrd="0" presId="urn:microsoft.com/office/officeart/2008/layout/AlternatingPictureCircles"/>
    <dgm:cxn modelId="{C84C6DBF-B2FE-4DD9-8770-30AA4AD13D54}" type="presParOf" srcId="{E33E4C1D-31EA-444A-818A-79E5FE487AA0}" destId="{883DE62B-18A8-41BA-A5EA-C2EAEFD70615}" srcOrd="0" destOrd="0" presId="urn:microsoft.com/office/officeart/2008/layout/AlternatingPictureCircles"/>
    <dgm:cxn modelId="{EFAABCA9-29F5-44C9-AD1A-F29688D558B2}" type="presParOf" srcId="{E33E4C1D-31EA-444A-818A-79E5FE487AA0}" destId="{CE3C71D8-CE29-4EB2-B3B1-7CC9D50BC908}" srcOrd="1" destOrd="0" presId="urn:microsoft.com/office/officeart/2008/layout/AlternatingPictureCircles"/>
    <dgm:cxn modelId="{1A43B47E-D76A-4996-B975-EA48286A9888}" type="presParOf" srcId="{E33E4C1D-31EA-444A-818A-79E5FE487AA0}" destId="{E06207FD-89EA-4D7B-BE26-7AC9AE073737}" srcOrd="2" destOrd="0" presId="urn:microsoft.com/office/officeart/2008/layout/AlternatingPictureCircles"/>
    <dgm:cxn modelId="{17ACF13B-1F1A-4935-AFA9-E01477A1B970}" type="presParOf" srcId="{E33E4C1D-31EA-444A-818A-79E5FE487AA0}" destId="{FC09FF5D-3579-476D-99E8-F919144983CA}" srcOrd="3" destOrd="0" presId="urn:microsoft.com/office/officeart/2008/layout/AlternatingPictureCircles"/>
    <dgm:cxn modelId="{A7163544-70F9-4809-8F49-CDD9124A1228}" type="presParOf" srcId="{2865F0BC-C2FE-4DC2-B1A8-685BEF29A45A}" destId="{1ACEAD4A-5FED-4E0D-B8A7-C20933A51B2A}" srcOrd="5" destOrd="0" presId="urn:microsoft.com/office/officeart/2008/layout/AlternatingPictureCircles"/>
    <dgm:cxn modelId="{C9D5CBDC-1A99-40E6-BA17-F04BF9D532D3}" type="presParOf" srcId="{1ACEAD4A-5FED-4E0D-B8A7-C20933A51B2A}" destId="{B0D9EC37-CC75-4DB9-A45B-6B66F27559B5}" srcOrd="0" destOrd="0" presId="urn:microsoft.com/office/officeart/2008/layout/AlternatingPictureCircles"/>
    <dgm:cxn modelId="{FDDFADA8-8BBE-426D-88CB-042F2B42692C}" type="presParOf" srcId="{1ACEAD4A-5FED-4E0D-B8A7-C20933A51B2A}" destId="{7CC4BFFA-5037-45E5-986A-B89B78F80665}" srcOrd="1" destOrd="0" presId="urn:microsoft.com/office/officeart/2008/layout/AlternatingPictureCircles"/>
    <dgm:cxn modelId="{454F37C9-B9F3-4E23-A529-A86B455133E0}" type="presParOf" srcId="{1ACEAD4A-5FED-4E0D-B8A7-C20933A51B2A}" destId="{B94A27A6-8CC0-4C8A-B771-0D08967EA683}" srcOrd="2" destOrd="0" presId="urn:microsoft.com/office/officeart/2008/layout/AlternatingPictureCircles"/>
    <dgm:cxn modelId="{82C5E8E9-1017-4A91-9ADE-423CCF01644D}" type="presParOf" srcId="{2865F0BC-C2FE-4DC2-B1A8-685BEF29A45A}" destId="{8FA6081B-BA9F-4814-8330-71A9C8A7BC1E}" srcOrd="6" destOrd="0" presId="urn:microsoft.com/office/officeart/2008/layout/AlternatingPictureCircles"/>
    <dgm:cxn modelId="{BF4EE8CC-567B-4F9D-8285-6EFB0F8482D1}" type="presParOf" srcId="{8FA6081B-BA9F-4814-8330-71A9C8A7BC1E}" destId="{331644D2-4AAD-4BB3-AD4B-03901C786FFC}" srcOrd="0" destOrd="0" presId="urn:microsoft.com/office/officeart/2008/layout/AlternatingPictureCircles"/>
    <dgm:cxn modelId="{F3D6AB42-052A-4347-8B93-316DD56BEBD6}" type="presParOf" srcId="{8FA6081B-BA9F-4814-8330-71A9C8A7BC1E}" destId="{0224EE8A-7265-49E4-AF90-907047BEEB59}" srcOrd="1" destOrd="0" presId="urn:microsoft.com/office/officeart/2008/layout/AlternatingPictureCircles"/>
    <dgm:cxn modelId="{DB1967DE-C06E-4014-AF40-CCCBA375ED6B}" type="presParOf" srcId="{8FA6081B-BA9F-4814-8330-71A9C8A7BC1E}" destId="{88E5DD6C-8CDA-43DD-989F-53BA87E9AA86}" srcOrd="2" destOrd="0" presId="urn:microsoft.com/office/officeart/2008/layout/AlternatingPictureCircles"/>
    <dgm:cxn modelId="{F10822D5-C302-4659-A6DC-F721CDC58858}" type="presParOf" srcId="{8FA6081B-BA9F-4814-8330-71A9C8A7BC1E}" destId="{62EE3FE3-03D9-4734-A819-B011B2D43CE7}" srcOrd="3" destOrd="0" presId="urn:microsoft.com/office/officeart/2008/layout/AlternatingPictureCircles"/>
    <dgm:cxn modelId="{F238CD0D-9033-4B30-954F-E4AF6A728D4A}" type="presParOf" srcId="{2865F0BC-C2FE-4DC2-B1A8-685BEF29A45A}" destId="{84CC50F5-0AAA-4926-8F4B-D6DB5A9C08C7}" srcOrd="7" destOrd="0" presId="urn:microsoft.com/office/officeart/2008/layout/AlternatingPictureCircles"/>
    <dgm:cxn modelId="{B11EFAC3-8F7A-4764-BEE1-E528205135BA}" type="presParOf" srcId="{84CC50F5-0AAA-4926-8F4B-D6DB5A9C08C7}" destId="{DD3621A6-1419-43E2-BCC2-BFD551F2DDCB}" srcOrd="0" destOrd="0" presId="urn:microsoft.com/office/officeart/2008/layout/AlternatingPictureCircles"/>
    <dgm:cxn modelId="{41029767-F92F-4C0F-8617-8579A6482EE9}" type="presParOf" srcId="{84CC50F5-0AAA-4926-8F4B-D6DB5A9C08C7}" destId="{86C05C9E-F83E-4456-B7E2-DF81BEE0121D}" srcOrd="1" destOrd="0" presId="urn:microsoft.com/office/officeart/2008/layout/AlternatingPictureCircles"/>
    <dgm:cxn modelId="{4AA12E9E-C168-4B9B-BCA0-8F38F084F650}" type="presParOf" srcId="{84CC50F5-0AAA-4926-8F4B-D6DB5A9C08C7}" destId="{5F8E9B21-0DCC-410D-A428-2B381E79F7F7}" srcOrd="2" destOrd="0" presId="urn:microsoft.com/office/officeart/2008/layout/AlternatingPictureCircles"/>
    <dgm:cxn modelId="{CE94C9CE-909A-448B-930F-08A1053A7DCD}" type="presParOf" srcId="{2865F0BC-C2FE-4DC2-B1A8-685BEF29A45A}" destId="{5D4EFA9C-E8CF-4D9E-8A06-BB96EC98838B}" srcOrd="8" destOrd="0" presId="urn:microsoft.com/office/officeart/2008/layout/AlternatingPictureCircles"/>
    <dgm:cxn modelId="{2DDD1974-B6BD-4A65-B5DA-E53E8E23E70F}" type="presParOf" srcId="{5D4EFA9C-E8CF-4D9E-8A06-BB96EC98838B}" destId="{DCBA0C32-7723-4C73-83A6-BDFDD0640E06}" srcOrd="0" destOrd="0" presId="urn:microsoft.com/office/officeart/2008/layout/AlternatingPictureCircles"/>
    <dgm:cxn modelId="{621C02A8-B52B-4754-86FC-555635E45D98}" type="presParOf" srcId="{5D4EFA9C-E8CF-4D9E-8A06-BB96EC98838B}" destId="{3DCC1778-9D91-4924-BE51-9117185ABA87}" srcOrd="1" destOrd="0" presId="urn:microsoft.com/office/officeart/2008/layout/AlternatingPictureCircles"/>
    <dgm:cxn modelId="{4D5C8F1E-8AE7-4098-8056-EA64B23EB911}" type="presParOf" srcId="{5D4EFA9C-E8CF-4D9E-8A06-BB96EC98838B}" destId="{8F9916D2-26B0-421C-8ACE-6C22D2D94430}" srcOrd="2" destOrd="0" presId="urn:microsoft.com/office/officeart/2008/layout/AlternatingPictureCircles"/>
    <dgm:cxn modelId="{A0553CDC-074B-422C-ACBE-14D0583E46FB}" type="presParOf" srcId="{5D4EFA9C-E8CF-4D9E-8A06-BB96EC98838B}" destId="{6B9F9796-06FC-4B8B-9B39-DA7D3B851228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E71DC-ACE5-4E62-963A-EC08A386D0D0}">
      <dsp:nvSpPr>
        <dsp:cNvPr id="0" name=""/>
        <dsp:cNvSpPr/>
      </dsp:nvSpPr>
      <dsp:spPr>
        <a:xfrm>
          <a:off x="0" y="1258108"/>
          <a:ext cx="6683765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16AAB-0D8B-4AC2-AB0C-901279AF5411}">
      <dsp:nvSpPr>
        <dsp:cNvPr id="0" name=""/>
        <dsp:cNvSpPr/>
      </dsp:nvSpPr>
      <dsp:spPr>
        <a:xfrm>
          <a:off x="334188" y="918628"/>
          <a:ext cx="4678635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41" tIns="0" rIns="1768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Contextualisation</a:t>
          </a:r>
        </a:p>
      </dsp:txBody>
      <dsp:txXfrm>
        <a:off x="367332" y="951772"/>
        <a:ext cx="4612347" cy="612672"/>
      </dsp:txXfrm>
    </dsp:sp>
    <dsp:sp modelId="{4F7355FD-4388-40FA-B316-1D4BFE78C889}">
      <dsp:nvSpPr>
        <dsp:cNvPr id="0" name=""/>
        <dsp:cNvSpPr/>
      </dsp:nvSpPr>
      <dsp:spPr>
        <a:xfrm>
          <a:off x="0" y="2301388"/>
          <a:ext cx="6683765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EC633-FCBD-4B8E-BB6C-0815983EF2AC}">
      <dsp:nvSpPr>
        <dsp:cNvPr id="0" name=""/>
        <dsp:cNvSpPr/>
      </dsp:nvSpPr>
      <dsp:spPr>
        <a:xfrm>
          <a:off x="334188" y="1961908"/>
          <a:ext cx="4678635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41" tIns="0" rIns="1768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Choix de la base de données </a:t>
          </a:r>
        </a:p>
      </dsp:txBody>
      <dsp:txXfrm>
        <a:off x="367332" y="1995052"/>
        <a:ext cx="4612347" cy="612672"/>
      </dsp:txXfrm>
    </dsp:sp>
    <dsp:sp modelId="{3E3677E4-7FD8-44E1-A54C-F8AEB4C6BB73}">
      <dsp:nvSpPr>
        <dsp:cNvPr id="0" name=""/>
        <dsp:cNvSpPr/>
      </dsp:nvSpPr>
      <dsp:spPr>
        <a:xfrm>
          <a:off x="0" y="3344668"/>
          <a:ext cx="6683765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82B3E-4356-4049-BF71-1D7AA5ADF7CC}">
      <dsp:nvSpPr>
        <dsp:cNvPr id="0" name=""/>
        <dsp:cNvSpPr/>
      </dsp:nvSpPr>
      <dsp:spPr>
        <a:xfrm>
          <a:off x="334188" y="3005188"/>
          <a:ext cx="4678635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41" tIns="0" rIns="1768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Présentation du plan</a:t>
          </a:r>
        </a:p>
      </dsp:txBody>
      <dsp:txXfrm>
        <a:off x="367332" y="3038332"/>
        <a:ext cx="461234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322DB-7B1A-449D-97E6-E9CE27B54A6B}">
      <dsp:nvSpPr>
        <dsp:cNvPr id="0" name=""/>
        <dsp:cNvSpPr/>
      </dsp:nvSpPr>
      <dsp:spPr>
        <a:xfrm>
          <a:off x="3185521" y="2681301"/>
          <a:ext cx="2250534" cy="22505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Font typeface="Symbol" panose="05050102010706020507" pitchFamily="18" charset="2"/>
            <a:buNone/>
          </a:pPr>
          <a:r>
            <a:rPr lang="fr-FR" altLang="fr-FR" sz="2400" b="1" kern="1200"/>
            <a:t>Correction de la base</a:t>
          </a:r>
          <a:endParaRPr lang="fr-FR" sz="2400" kern="1200" dirty="0"/>
        </a:p>
      </dsp:txBody>
      <dsp:txXfrm>
        <a:off x="3515104" y="3010884"/>
        <a:ext cx="1591368" cy="1591368"/>
      </dsp:txXfrm>
    </dsp:sp>
    <dsp:sp modelId="{F8B09A2E-B128-48BF-893C-C878474B1319}">
      <dsp:nvSpPr>
        <dsp:cNvPr id="0" name=""/>
        <dsp:cNvSpPr/>
      </dsp:nvSpPr>
      <dsp:spPr>
        <a:xfrm rot="1877667">
          <a:off x="2895832" y="2637729"/>
          <a:ext cx="662140" cy="64140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DAFE4-C905-4447-BAA8-BD53854C9BF4}">
      <dsp:nvSpPr>
        <dsp:cNvPr id="0" name=""/>
        <dsp:cNvSpPr/>
      </dsp:nvSpPr>
      <dsp:spPr>
        <a:xfrm>
          <a:off x="824238" y="1258581"/>
          <a:ext cx="2138008" cy="17104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Font typeface="Symbol" panose="05050102010706020507" pitchFamily="18" charset="2"/>
            <a:buNone/>
          </a:pPr>
          <a:r>
            <a:rPr lang="fr-FR" sz="1800" b="1" kern="1200" dirty="0">
              <a:solidFill>
                <a:schemeClr val="tx1"/>
              </a:solidFill>
            </a:rPr>
            <a:t>Homogénéisation des données</a:t>
          </a:r>
          <a:r>
            <a:rPr lang="fr-FR" altLang="fr-FR" sz="1800" b="1" kern="1200" dirty="0">
              <a:solidFill>
                <a:schemeClr val="tx1"/>
              </a:solidFill>
            </a:rPr>
            <a:t>…</a:t>
          </a:r>
          <a:endParaRPr lang="fr-FR" sz="1800" b="1" kern="1200" dirty="0">
            <a:solidFill>
              <a:schemeClr val="tx1"/>
            </a:solidFill>
          </a:endParaRPr>
        </a:p>
      </dsp:txBody>
      <dsp:txXfrm>
        <a:off x="874334" y="1308677"/>
        <a:ext cx="2037816" cy="1610214"/>
      </dsp:txXfrm>
    </dsp:sp>
    <dsp:sp modelId="{520AD6E9-DD4D-484E-96C5-74B19E1DFB49}">
      <dsp:nvSpPr>
        <dsp:cNvPr id="0" name=""/>
        <dsp:cNvSpPr/>
      </dsp:nvSpPr>
      <dsp:spPr>
        <a:xfrm rot="5400000">
          <a:off x="3762968" y="1976700"/>
          <a:ext cx="1122041" cy="64140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D6C3A-6645-4BDA-8AA3-26472B7BAB5C}">
      <dsp:nvSpPr>
        <dsp:cNvPr id="0" name=""/>
        <dsp:cNvSpPr/>
      </dsp:nvSpPr>
      <dsp:spPr>
        <a:xfrm>
          <a:off x="3241784" y="86"/>
          <a:ext cx="2138008" cy="17104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Font typeface="Symbol" panose="05050102010706020507" pitchFamily="18" charset="2"/>
            <a:buNone/>
          </a:pPr>
          <a:r>
            <a:rPr lang="fr-FR" sz="1800" b="1" kern="1200" dirty="0">
              <a:solidFill>
                <a:schemeClr val="tx1"/>
              </a:solidFill>
            </a:rPr>
            <a:t>Traitement des non-réponses</a:t>
          </a:r>
          <a:r>
            <a:rPr lang="fr-FR" altLang="fr-FR" sz="1800" b="1" kern="1200" dirty="0">
              <a:solidFill>
                <a:schemeClr val="tx1"/>
              </a:solidFill>
            </a:rPr>
            <a:t>… </a:t>
          </a:r>
          <a:endParaRPr lang="fr-FR" sz="1800" b="1" kern="1200" dirty="0">
            <a:solidFill>
              <a:schemeClr val="tx1"/>
            </a:solidFill>
          </a:endParaRPr>
        </a:p>
      </dsp:txBody>
      <dsp:txXfrm>
        <a:off x="3291880" y="50182"/>
        <a:ext cx="2037816" cy="1610214"/>
      </dsp:txXfrm>
    </dsp:sp>
    <dsp:sp modelId="{76BCD4C5-6823-46CA-84E4-2BEA2CB57913}">
      <dsp:nvSpPr>
        <dsp:cNvPr id="0" name=""/>
        <dsp:cNvSpPr/>
      </dsp:nvSpPr>
      <dsp:spPr>
        <a:xfrm rot="8895239">
          <a:off x="5187061" y="2728744"/>
          <a:ext cx="535430" cy="64140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777D9-6CC3-4482-9725-686689E02BFC}">
      <dsp:nvSpPr>
        <dsp:cNvPr id="0" name=""/>
        <dsp:cNvSpPr/>
      </dsp:nvSpPr>
      <dsp:spPr>
        <a:xfrm>
          <a:off x="5659331" y="1258581"/>
          <a:ext cx="2138008" cy="17104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folHlink"/>
            </a:buClr>
            <a:buFont typeface="Symbol" panose="05050102010706020507" pitchFamily="18" charset="2"/>
            <a:buNone/>
          </a:pPr>
          <a:r>
            <a:rPr lang="fr-FR" sz="1800" b="1" kern="1200" dirty="0"/>
            <a:t>Transformation des variables quantitatives en variables qualitatives (classes)</a:t>
          </a:r>
          <a:r>
            <a:rPr lang="fr-FR" altLang="fr-FR" sz="1800" b="1" kern="1200" dirty="0"/>
            <a:t>… </a:t>
          </a:r>
          <a:endParaRPr lang="fr-FR" sz="1800" b="1" kern="1200" dirty="0"/>
        </a:p>
      </dsp:txBody>
      <dsp:txXfrm>
        <a:off x="5709427" y="1308677"/>
        <a:ext cx="2037816" cy="16102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4F802-0A5E-497A-B524-31C6467C5F0C}">
      <dsp:nvSpPr>
        <dsp:cNvPr id="0" name=""/>
        <dsp:cNvSpPr/>
      </dsp:nvSpPr>
      <dsp:spPr>
        <a:xfrm>
          <a:off x="2679126" y="1107742"/>
          <a:ext cx="2759638" cy="2759638"/>
        </a:xfrm>
        <a:prstGeom prst="ellipse">
          <a:avLst/>
        </a:prstGeom>
        <a:solidFill>
          <a:schemeClr val="tx2">
            <a:lumMod val="60000"/>
            <a:lumOff val="40000"/>
            <a:alpha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MISE EN FORME</a:t>
          </a:r>
        </a:p>
      </dsp:txBody>
      <dsp:txXfrm>
        <a:off x="3083266" y="1511882"/>
        <a:ext cx="1951358" cy="1951358"/>
      </dsp:txXfrm>
    </dsp:sp>
    <dsp:sp modelId="{11385813-F4B4-44E0-9235-AB4FA5B59DC6}">
      <dsp:nvSpPr>
        <dsp:cNvPr id="0" name=""/>
        <dsp:cNvSpPr/>
      </dsp:nvSpPr>
      <dsp:spPr>
        <a:xfrm>
          <a:off x="2616013" y="492"/>
          <a:ext cx="2885864" cy="1379819"/>
        </a:xfrm>
        <a:prstGeom prst="ellipse">
          <a:avLst/>
        </a:prstGeom>
        <a:solidFill>
          <a:schemeClr val="accent1">
            <a:lumMod val="40000"/>
            <a:lumOff val="60000"/>
            <a:alpha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CRÉATION DU MODÈLE</a:t>
          </a:r>
          <a:endParaRPr lang="fr-FR" sz="2000" kern="1200" dirty="0"/>
        </a:p>
      </dsp:txBody>
      <dsp:txXfrm>
        <a:off x="3038638" y="202562"/>
        <a:ext cx="2040614" cy="975679"/>
      </dsp:txXfrm>
    </dsp:sp>
    <dsp:sp modelId="{D4D6B48C-1DC8-4303-BE41-4FE19A15C459}">
      <dsp:nvSpPr>
        <dsp:cNvPr id="0" name=""/>
        <dsp:cNvSpPr/>
      </dsp:nvSpPr>
      <dsp:spPr>
        <a:xfrm>
          <a:off x="4958034" y="1480486"/>
          <a:ext cx="2854307" cy="2014149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4499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CRÉATION DES MACROS ET DES LIENS </a:t>
          </a:r>
        </a:p>
      </dsp:txBody>
      <dsp:txXfrm>
        <a:off x="5376038" y="1775451"/>
        <a:ext cx="2018299" cy="1424219"/>
      </dsp:txXfrm>
    </dsp:sp>
    <dsp:sp modelId="{248A6E5A-7D5C-49E1-A88D-64A7B5C37530}">
      <dsp:nvSpPr>
        <dsp:cNvPr id="0" name=""/>
        <dsp:cNvSpPr/>
      </dsp:nvSpPr>
      <dsp:spPr>
        <a:xfrm>
          <a:off x="2463612" y="3594811"/>
          <a:ext cx="3190666" cy="1379819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4499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MISE</a:t>
          </a:r>
          <a:r>
            <a:rPr lang="fr-FR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EN FORME DES GRAPHIQUE ET VBA</a:t>
          </a:r>
          <a:endParaRPr lang="fr-F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30874" y="3796881"/>
        <a:ext cx="2256142" cy="975679"/>
      </dsp:txXfrm>
    </dsp:sp>
    <dsp:sp modelId="{9EE7E8DB-2F4F-4A16-B688-CCDC4FCF05E0}">
      <dsp:nvSpPr>
        <dsp:cNvPr id="0" name=""/>
        <dsp:cNvSpPr/>
      </dsp:nvSpPr>
      <dsp:spPr>
        <a:xfrm>
          <a:off x="239214" y="1628423"/>
          <a:ext cx="3004515" cy="1718275"/>
        </a:xfrm>
        <a:prstGeom prst="ellipse">
          <a:avLst/>
        </a:prstGeom>
        <a:solidFill>
          <a:schemeClr val="accent1">
            <a:lumMod val="40000"/>
            <a:lumOff val="60000"/>
            <a:alpha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CRÉATION DE L’INTERFACE</a:t>
          </a:r>
        </a:p>
      </dsp:txBody>
      <dsp:txXfrm>
        <a:off x="679215" y="1880059"/>
        <a:ext cx="2124513" cy="1215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6088E-377A-41FA-A0C1-A89BCDC7187E}">
      <dsp:nvSpPr>
        <dsp:cNvPr id="0" name=""/>
        <dsp:cNvSpPr/>
      </dsp:nvSpPr>
      <dsp:spPr>
        <a:xfrm>
          <a:off x="3326810" y="631"/>
          <a:ext cx="826700" cy="826686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8E4B4-6BEA-4FEA-B521-4605316C5F8A}">
      <dsp:nvSpPr>
        <dsp:cNvPr id="0" name=""/>
        <dsp:cNvSpPr/>
      </dsp:nvSpPr>
      <dsp:spPr>
        <a:xfrm>
          <a:off x="2520839" y="29565"/>
          <a:ext cx="1016670" cy="768806"/>
        </a:xfrm>
        <a:prstGeom prst="homePlat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09BBB-98F3-41FC-A841-2FAD9BEFCD13}">
      <dsp:nvSpPr>
        <dsp:cNvPr id="0" name=""/>
        <dsp:cNvSpPr/>
      </dsp:nvSpPr>
      <dsp:spPr>
        <a:xfrm>
          <a:off x="3282227" y="91591"/>
          <a:ext cx="915867" cy="64476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Moyenne 44,22</a:t>
          </a:r>
        </a:p>
      </dsp:txBody>
      <dsp:txXfrm>
        <a:off x="3416353" y="186015"/>
        <a:ext cx="647615" cy="455918"/>
      </dsp:txXfrm>
    </dsp:sp>
    <dsp:sp modelId="{81375B16-86D8-4C9D-B1D7-5299FEE9EF66}">
      <dsp:nvSpPr>
        <dsp:cNvPr id="0" name=""/>
        <dsp:cNvSpPr/>
      </dsp:nvSpPr>
      <dsp:spPr>
        <a:xfrm>
          <a:off x="3657978" y="950591"/>
          <a:ext cx="164364" cy="164364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CE052-6EF3-4BAB-8E3F-B68C4B4F2C3C}">
      <dsp:nvSpPr>
        <dsp:cNvPr id="0" name=""/>
        <dsp:cNvSpPr/>
      </dsp:nvSpPr>
      <dsp:spPr>
        <a:xfrm>
          <a:off x="3326810" y="1238229"/>
          <a:ext cx="826700" cy="826686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390A8-744A-461F-9EA3-9219B79F2E5D}">
      <dsp:nvSpPr>
        <dsp:cNvPr id="0" name=""/>
        <dsp:cNvSpPr/>
      </dsp:nvSpPr>
      <dsp:spPr>
        <a:xfrm flipH="1">
          <a:off x="3942812" y="1267163"/>
          <a:ext cx="1016670" cy="768806"/>
        </a:xfrm>
        <a:prstGeom prst="homePlat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6000" b="-1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D284D-A3B9-4A97-B61A-C57EB6ACE4D3}">
      <dsp:nvSpPr>
        <dsp:cNvPr id="0" name=""/>
        <dsp:cNvSpPr/>
      </dsp:nvSpPr>
      <dsp:spPr>
        <a:xfrm>
          <a:off x="3299194" y="1329189"/>
          <a:ext cx="881932" cy="64476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Écart-type  9,19</a:t>
          </a:r>
        </a:p>
      </dsp:txBody>
      <dsp:txXfrm>
        <a:off x="3428350" y="1423613"/>
        <a:ext cx="623620" cy="455918"/>
      </dsp:txXfrm>
    </dsp:sp>
    <dsp:sp modelId="{A501393F-94EB-499D-B88C-DFF59E11E994}">
      <dsp:nvSpPr>
        <dsp:cNvPr id="0" name=""/>
        <dsp:cNvSpPr/>
      </dsp:nvSpPr>
      <dsp:spPr>
        <a:xfrm>
          <a:off x="3657978" y="2188190"/>
          <a:ext cx="164364" cy="164364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DE62B-18A8-41BA-A5EA-C2EAEFD70615}">
      <dsp:nvSpPr>
        <dsp:cNvPr id="0" name=""/>
        <dsp:cNvSpPr/>
      </dsp:nvSpPr>
      <dsp:spPr>
        <a:xfrm>
          <a:off x="3326810" y="2475828"/>
          <a:ext cx="826700" cy="826686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C71D8-CE29-4EB2-B3B1-7CC9D50BC908}">
      <dsp:nvSpPr>
        <dsp:cNvPr id="0" name=""/>
        <dsp:cNvSpPr/>
      </dsp:nvSpPr>
      <dsp:spPr>
        <a:xfrm>
          <a:off x="2520839" y="2504761"/>
          <a:ext cx="1016670" cy="768806"/>
        </a:xfrm>
        <a:prstGeom prst="homePlat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6000" b="-1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207FD-89EA-4D7B-BE26-7AC9AE073737}">
      <dsp:nvSpPr>
        <dsp:cNvPr id="0" name=""/>
        <dsp:cNvSpPr/>
      </dsp:nvSpPr>
      <dsp:spPr>
        <a:xfrm>
          <a:off x="3305474" y="2566788"/>
          <a:ext cx="869372" cy="64476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Médiane  46</a:t>
          </a:r>
        </a:p>
      </dsp:txBody>
      <dsp:txXfrm>
        <a:off x="3432791" y="2661212"/>
        <a:ext cx="614738" cy="455918"/>
      </dsp:txXfrm>
    </dsp:sp>
    <dsp:sp modelId="{7CC4BFFA-5037-45E5-986A-B89B78F80665}">
      <dsp:nvSpPr>
        <dsp:cNvPr id="0" name=""/>
        <dsp:cNvSpPr/>
      </dsp:nvSpPr>
      <dsp:spPr>
        <a:xfrm>
          <a:off x="3657978" y="3425788"/>
          <a:ext cx="164364" cy="164364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644D2-4AAD-4BB3-AD4B-03901C786FFC}">
      <dsp:nvSpPr>
        <dsp:cNvPr id="0" name=""/>
        <dsp:cNvSpPr/>
      </dsp:nvSpPr>
      <dsp:spPr>
        <a:xfrm>
          <a:off x="3326810" y="3713426"/>
          <a:ext cx="826700" cy="826686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4EE8A-7265-49E4-AF90-907047BEEB59}">
      <dsp:nvSpPr>
        <dsp:cNvPr id="0" name=""/>
        <dsp:cNvSpPr/>
      </dsp:nvSpPr>
      <dsp:spPr>
        <a:xfrm flipH="1">
          <a:off x="3942812" y="3742359"/>
          <a:ext cx="1016670" cy="768806"/>
        </a:xfrm>
        <a:prstGeom prst="homePlat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6000" b="-1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5DD6C-8CDA-43DD-989F-53BA87E9AA86}">
      <dsp:nvSpPr>
        <dsp:cNvPr id="0" name=""/>
        <dsp:cNvSpPr/>
      </dsp:nvSpPr>
      <dsp:spPr>
        <a:xfrm>
          <a:off x="3260446" y="3804386"/>
          <a:ext cx="959428" cy="64476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Kurtosis</a:t>
          </a:r>
        </a:p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-0,91</a:t>
          </a:r>
        </a:p>
      </dsp:txBody>
      <dsp:txXfrm>
        <a:off x="3400951" y="3898810"/>
        <a:ext cx="678418" cy="455918"/>
      </dsp:txXfrm>
    </dsp:sp>
    <dsp:sp modelId="{86C05C9E-F83E-4456-B7E2-DF81BEE0121D}">
      <dsp:nvSpPr>
        <dsp:cNvPr id="0" name=""/>
        <dsp:cNvSpPr/>
      </dsp:nvSpPr>
      <dsp:spPr>
        <a:xfrm>
          <a:off x="3657978" y="4663386"/>
          <a:ext cx="164364" cy="164364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A0C32-7723-4C73-83A6-BDFDD0640E06}">
      <dsp:nvSpPr>
        <dsp:cNvPr id="0" name=""/>
        <dsp:cNvSpPr/>
      </dsp:nvSpPr>
      <dsp:spPr>
        <a:xfrm>
          <a:off x="3326810" y="4951024"/>
          <a:ext cx="826700" cy="826686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C1778-9D91-4924-BE51-9117185ABA87}">
      <dsp:nvSpPr>
        <dsp:cNvPr id="0" name=""/>
        <dsp:cNvSpPr/>
      </dsp:nvSpPr>
      <dsp:spPr>
        <a:xfrm>
          <a:off x="2520839" y="4979958"/>
          <a:ext cx="1016670" cy="768806"/>
        </a:xfrm>
        <a:prstGeom prst="homePlat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16000" b="-1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916D2-26B0-421C-8ACE-6C22D2D94430}">
      <dsp:nvSpPr>
        <dsp:cNvPr id="0" name=""/>
        <dsp:cNvSpPr/>
      </dsp:nvSpPr>
      <dsp:spPr>
        <a:xfrm>
          <a:off x="3292653" y="5041984"/>
          <a:ext cx="895015" cy="64476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Skewness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-0,06</a:t>
          </a:r>
        </a:p>
      </dsp:txBody>
      <dsp:txXfrm>
        <a:off x="3423725" y="5136408"/>
        <a:ext cx="632871" cy="455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A1B13-F763-49EB-B160-1BC259F1430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638BE-6E00-4095-86AE-395CDD71B2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93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7F2CE8-9E55-4ED1-B4F1-8FFA6CDF04D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465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8BE-6E00-4095-86AE-395CDD71B22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03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8BE-6E00-4095-86AE-395CDD71B22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26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8BE-6E00-4095-86AE-395CDD71B22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94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994" y="6125922"/>
            <a:ext cx="746465" cy="365125"/>
          </a:xfrm>
        </p:spPr>
        <p:txBody>
          <a:bodyPr/>
          <a:lstStyle/>
          <a:p>
            <a:fld id="{73F32FBF-A516-4DC6-B354-B02C879DF5C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487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1912799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9514" y="6135809"/>
            <a:ext cx="858945" cy="365125"/>
          </a:xfrm>
        </p:spPr>
        <p:txBody>
          <a:bodyPr/>
          <a:lstStyle/>
          <a:p>
            <a:fld id="{73F32FBF-A516-4DC6-B354-B02C879DF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23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02363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082" y="6125922"/>
            <a:ext cx="780377" cy="365125"/>
          </a:xfrm>
        </p:spPr>
        <p:txBody>
          <a:bodyPr/>
          <a:lstStyle/>
          <a:p>
            <a:fld id="{73F32FBF-A516-4DC6-B354-B02C879DF5C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09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73F32FBF-A516-4DC6-B354-B02C879DF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287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288599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082" y="6125922"/>
            <a:ext cx="780377" cy="365125"/>
          </a:xfrm>
        </p:spPr>
        <p:txBody>
          <a:bodyPr/>
          <a:lstStyle/>
          <a:p>
            <a:fld id="{73F32FBF-A516-4DC6-B354-B02C879DF5C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05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73F32FBF-A516-4DC6-B354-B02C879DF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96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179502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447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2044412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20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/>
              <a:t>19/09/2019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593" y="6506663"/>
            <a:ext cx="5714999" cy="365125"/>
          </a:xfrm>
        </p:spPr>
        <p:txBody>
          <a:bodyPr/>
          <a:lstStyle>
            <a:lvl1pPr>
              <a:defRPr b="1" i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Effectué par Feriel, Santatra et Jéros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1804262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96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1765012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994" y="6135808"/>
            <a:ext cx="746465" cy="365125"/>
          </a:xfrm>
        </p:spPr>
        <p:txBody>
          <a:bodyPr/>
          <a:lstStyle/>
          <a:p>
            <a:fld id="{73F32FBF-A516-4DC6-B354-B02C879DF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9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1711897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23200" y="6135808"/>
            <a:ext cx="805258" cy="365125"/>
          </a:xfrm>
        </p:spPr>
        <p:txBody>
          <a:bodyPr/>
          <a:lstStyle/>
          <a:p>
            <a:fld id="{73F32FBF-A516-4DC6-B354-B02C879DF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5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1988992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52738" y="6135808"/>
            <a:ext cx="875721" cy="365125"/>
          </a:xfrm>
        </p:spPr>
        <p:txBody>
          <a:bodyPr/>
          <a:lstStyle/>
          <a:p>
            <a:fld id="{73F32FBF-A516-4DC6-B354-B02C879DF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2016699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39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1952048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92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1730369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57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1946863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3999" y="6135809"/>
            <a:ext cx="814460" cy="365125"/>
          </a:xfrm>
        </p:spPr>
        <p:txBody>
          <a:bodyPr/>
          <a:lstStyle/>
          <a:p>
            <a:fld id="{73F32FBF-A516-4DC6-B354-B02C879DF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1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157"/>
            <a:ext cx="1767506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0118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593" y="6125922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19/09/2019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Effectué par Feriel, Santatra et Jéros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9514" y="6138674"/>
            <a:ext cx="85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3F32FBF-A516-4DC6-B354-B02C879DF5C8}" type="slidenum">
              <a:rPr lang="fr-FR" smtClean="0"/>
              <a:pPr/>
              <a:t>‹N°›</a:t>
            </a:fld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5AEF15-1D03-4BEC-A640-2B04FC882EB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15" y="119157"/>
            <a:ext cx="1531673" cy="15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2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chart" Target="../charts/chart2.xm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B31E4-FEFE-46FC-ABC9-8BBDAD81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497" y="585163"/>
            <a:ext cx="7340433" cy="128089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fr-FR" b="1" dirty="0"/>
              <a:t>TRAITEMENT DE L’INFORMATION ET INTELLIGENCE ÉCONOMIQUE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13AD44-A8F8-493E-9DC8-C404508C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1</a:t>
            </a:fld>
            <a:endParaRPr lang="fr-FR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AA3ED19F-55A1-4DB6-8F8D-8552CB802BBD}"/>
              </a:ext>
            </a:extLst>
          </p:cNvPr>
          <p:cNvSpPr txBox="1">
            <a:spLocks/>
          </p:cNvSpPr>
          <p:nvPr/>
        </p:nvSpPr>
        <p:spPr bwMode="auto">
          <a:xfrm>
            <a:off x="1201502" y="5289754"/>
            <a:ext cx="4275066" cy="140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E594D"/>
              </a:buClr>
              <a:buSzPct val="45000"/>
              <a:buFont typeface="Wingdings" panose="05000000000000000000" pitchFamily="2" charset="2"/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 PAR :</a:t>
            </a:r>
          </a:p>
          <a:p>
            <a:pPr algn="r"/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ADJEROUD 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Feriel</a:t>
            </a:r>
          </a:p>
          <a:p>
            <a:pPr algn="r"/>
            <a:r>
              <a:rPr lang="fr-FR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RAKOTONIAINA 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Santatra</a:t>
            </a:r>
          </a:p>
          <a:p>
            <a:pPr algn="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VIGAN JEROS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DA21AA-EE2C-4EFA-87E5-B2BF468F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173F39F-9D23-4F89-A778-2E27154A3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691" y="972767"/>
            <a:ext cx="8163239" cy="5531032"/>
          </a:xfrm>
        </p:spPr>
      </p:pic>
    </p:spTree>
    <p:extLst>
      <p:ext uri="{BB962C8B-B14F-4D97-AF65-F5344CB8AC3E}">
        <p14:creationId xmlns:p14="http://schemas.microsoft.com/office/powerpoint/2010/main" val="86582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1320-864A-44A9-BD25-EAF5D26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21" y="337746"/>
            <a:ext cx="6683765" cy="1280890"/>
          </a:xfrm>
        </p:spPr>
        <p:txBody>
          <a:bodyPr/>
          <a:lstStyle/>
          <a:p>
            <a:pPr algn="ctr"/>
            <a:r>
              <a:rPr lang="fr-FR" dirty="0"/>
              <a:t>RESULTATS ET ANALYSES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80A4D-FD23-4296-8835-CB157C29B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472" y="1905000"/>
            <a:ext cx="6686550" cy="3777622"/>
          </a:xfrm>
        </p:spPr>
        <p:txBody>
          <a:bodyPr/>
          <a:lstStyle/>
          <a:p>
            <a:r>
              <a:rPr lang="fr-FR" sz="1400" dirty="0"/>
              <a:t>NOMBRES D’HEURES PAR SEMAINE SELON LE TYPE D’HANDICAP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83940-6FCD-4DAB-8E2E-9A2F4276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3D32880-5805-48EE-A844-26EF581EC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240626"/>
              </p:ext>
            </p:extLst>
          </p:nvPr>
        </p:nvGraphicFramePr>
        <p:xfrm>
          <a:off x="894734" y="2477728"/>
          <a:ext cx="8160775" cy="3233917"/>
        </p:xfrm>
        <a:graphic>
          <a:graphicData uri="http://schemas.openxmlformats.org/drawingml/2006/table">
            <a:tbl>
              <a:tblPr/>
              <a:tblGrid>
                <a:gridCol w="5717089">
                  <a:extLst>
                    <a:ext uri="{9D8B030D-6E8A-4147-A177-3AD203B41FA5}">
                      <a16:colId xmlns:a16="http://schemas.microsoft.com/office/drawing/2014/main" val="41160033"/>
                    </a:ext>
                  </a:extLst>
                </a:gridCol>
                <a:gridCol w="2443686">
                  <a:extLst>
                    <a:ext uri="{9D8B030D-6E8A-4147-A177-3AD203B41FA5}">
                      <a16:colId xmlns:a16="http://schemas.microsoft.com/office/drawing/2014/main" val="3370397759"/>
                    </a:ext>
                  </a:extLst>
                </a:gridCol>
              </a:tblGrid>
              <a:tr h="71864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Étiquettes de lignes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Moyenne de Nb Heures de travail par semaine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5602"/>
                  </a:ext>
                </a:extLst>
              </a:tr>
              <a:tr h="359324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Autisme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98503"/>
                  </a:ext>
                </a:extLst>
              </a:tr>
              <a:tr h="359324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Autres troubles cognitifs ou déficiences intellectuelles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143359"/>
                  </a:ext>
                </a:extLst>
              </a:tr>
              <a:tr h="359324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Déficience motrice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64304"/>
                  </a:ext>
                </a:extLst>
              </a:tr>
              <a:tr h="359324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Déficience sensorielle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558985"/>
                  </a:ext>
                </a:extLst>
              </a:tr>
              <a:tr h="359324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 réponse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374103"/>
                  </a:ext>
                </a:extLst>
              </a:tr>
              <a:tr h="359324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Troubles Dys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28403"/>
                  </a:ext>
                </a:extLst>
              </a:tr>
              <a:tr h="359324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général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16,86637931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613120"/>
                  </a:ext>
                </a:extLst>
              </a:tr>
            </a:tbl>
          </a:graphicData>
        </a:graphic>
      </p:graphicFrame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DFAF09-BE34-4FE6-B7EA-4748C8B9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DED9FA-83D8-4CAB-A7BC-E75E61BE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72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1320-864A-44A9-BD25-EAF5D26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21" y="549781"/>
            <a:ext cx="6683765" cy="1280890"/>
          </a:xfrm>
        </p:spPr>
        <p:txBody>
          <a:bodyPr/>
          <a:lstStyle/>
          <a:p>
            <a:pPr algn="ctr"/>
            <a:r>
              <a:rPr lang="fr-FR" dirty="0"/>
              <a:t>RESULTATS ET ANALYSES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80A4D-FD23-4296-8835-CB157C29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AIDES APPORTÉES SUR CHAQUE MATIÈRE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83940-6FCD-4DAB-8E2E-9A2F4276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00000000-0008-0000-0A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170098"/>
              </p:ext>
            </p:extLst>
          </p:nvPr>
        </p:nvGraphicFramePr>
        <p:xfrm>
          <a:off x="959669" y="2739458"/>
          <a:ext cx="7751712" cy="3399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B41D46-3CAE-4DC6-B2B5-44F8AB84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846FB6-4A43-4EE0-B7D8-117E4E76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679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5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5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5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5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5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5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5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5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5">
                                            <p:graphicEl>
                                              <a:chart seriesIdx="1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5">
                                            <p:graphicEl>
                                              <a:chart seriesIdx="1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5">
                                            <p:graphicEl>
                                              <a:chart seriesIdx="1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5">
                                            <p:graphicEl>
                                              <a:chart seriesIdx="1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5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"/>
                                        <p:tgtEl>
                                          <p:spTgt spid="5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75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50"/>
                                        <p:tgtEl>
                                          <p:spTgt spid="5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50"/>
                                        <p:tgtEl>
                                          <p:spTgt spid="5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25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50"/>
                                        <p:tgtEl>
                                          <p:spTgt spid="5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250"/>
                                        <p:tgtEl>
                                          <p:spTgt spid="5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75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250"/>
                                        <p:tgtEl>
                                          <p:spTgt spid="5">
                                            <p:graphicEl>
                                              <a:chart seriesIdx="2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50"/>
                                        <p:tgtEl>
                                          <p:spTgt spid="5">
                                            <p:graphicEl>
                                              <a:chart seriesIdx="2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25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50"/>
                                        <p:tgtEl>
                                          <p:spTgt spid="5">
                                            <p:graphicEl>
                                              <a:chart seriesIdx="2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250"/>
                                        <p:tgtEl>
                                          <p:spTgt spid="5">
                                            <p:graphicEl>
                                              <a:chart seriesIdx="2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El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1320-864A-44A9-BD25-EAF5D26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21" y="306333"/>
            <a:ext cx="6683765" cy="1280890"/>
          </a:xfrm>
        </p:spPr>
        <p:txBody>
          <a:bodyPr/>
          <a:lstStyle/>
          <a:p>
            <a:pPr algn="ctr"/>
            <a:r>
              <a:rPr lang="fr-FR" dirty="0"/>
              <a:t>RESULTATS ET ANALYSES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80A4D-FD23-4296-8835-CB157C29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FRÉQUENCE DE CONTACT AVEC LES DIFFÉRENTS PARTENAIRES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83940-6FCD-4DAB-8E2E-9A2F4276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418106"/>
              </p:ext>
            </p:extLst>
          </p:nvPr>
        </p:nvGraphicFramePr>
        <p:xfrm>
          <a:off x="1052052" y="2664543"/>
          <a:ext cx="7576407" cy="3991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4AAA9D-04BA-46B3-AA78-65C31187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3797C0-2A3B-4570-B25A-30B0170B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52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5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5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5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1320-864A-44A9-BD25-EAF5D26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088" y="354201"/>
            <a:ext cx="6683765" cy="1280890"/>
          </a:xfrm>
        </p:spPr>
        <p:txBody>
          <a:bodyPr/>
          <a:lstStyle/>
          <a:p>
            <a:pPr algn="ctr"/>
            <a:r>
              <a:rPr lang="fr-FR" dirty="0"/>
              <a:t>RESULTATS ET ANALYSES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80A4D-FD23-4296-8835-CB157C29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Et vous, que leur apportez-vous ?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83940-6FCD-4DAB-8E2E-9A2F4276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DAC156-18FD-4BB2-95CA-547DF3FEC2C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35" y="2614367"/>
            <a:ext cx="6435556" cy="35243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C74D47-F8D8-4699-85E6-16A977BB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1B6E8E-574F-4283-8939-B1C2E2EF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688707"/>
      </p:ext>
    </p:extLst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1320-864A-44A9-BD25-EAF5D26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21" y="354201"/>
            <a:ext cx="6683765" cy="1280890"/>
          </a:xfrm>
        </p:spPr>
        <p:txBody>
          <a:bodyPr/>
          <a:lstStyle/>
          <a:p>
            <a:pPr algn="ctr"/>
            <a:r>
              <a:rPr lang="fr-FR" dirty="0"/>
              <a:t>RESULTATS ET ANALYSES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80A4D-FD23-4296-8835-CB157C29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Que retirez-vous de cette expérience de travail avec un élève en situation de handicap ?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83940-6FCD-4DAB-8E2E-9A2F4276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7CFDD3-786B-4996-A4AD-EFF884754A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29" y="2844769"/>
            <a:ext cx="7197213" cy="32939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88C277-49D6-4613-A16D-ADAB2920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C619B9-77F7-43C8-B01B-25E32F06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4582010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1320-864A-44A9-BD25-EAF5D26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49" y="525788"/>
            <a:ext cx="6683765" cy="128089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80A4D-FD23-4296-8835-CB157C29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sz="2000" dirty="0"/>
              <a:t>COMPÉTENCES ACQUISES: </a:t>
            </a:r>
          </a:p>
          <a:p>
            <a:pPr lvl="2" algn="just">
              <a:lnSpc>
                <a:spcPct val="150000"/>
              </a:lnSpc>
            </a:pPr>
            <a:r>
              <a:rPr lang="fr-FR" sz="1600" dirty="0"/>
              <a:t>NETTOYAGE, </a:t>
            </a:r>
          </a:p>
          <a:p>
            <a:pPr lvl="2" algn="just">
              <a:lnSpc>
                <a:spcPct val="150000"/>
              </a:lnSpc>
            </a:pPr>
            <a:r>
              <a:rPr lang="fr-FR" sz="1600" dirty="0"/>
              <a:t>ANALYSE, </a:t>
            </a:r>
          </a:p>
          <a:p>
            <a:pPr lvl="2" algn="just">
              <a:lnSpc>
                <a:spcPct val="150000"/>
              </a:lnSpc>
            </a:pPr>
            <a:r>
              <a:rPr lang="fr-FR" sz="1600" dirty="0"/>
              <a:t>STATISTIQUES DÉCISIONNELS, </a:t>
            </a:r>
          </a:p>
          <a:p>
            <a:pPr lvl="2" algn="just">
              <a:lnSpc>
                <a:spcPct val="150000"/>
              </a:lnSpc>
            </a:pPr>
            <a:r>
              <a:rPr lang="fr-FR" sz="1600" dirty="0"/>
              <a:t>MAITRISE DES OUTILS INFORMATIQUES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83940-6FCD-4DAB-8E2E-9A2F4276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2A6D75-4056-462B-80F0-83968255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2E73889-7A75-46C9-8B19-4B2177CF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5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DA327-0BED-4884-924D-BB36AC0F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2788555"/>
            <a:ext cx="7537079" cy="1280890"/>
          </a:xfrm>
        </p:spPr>
        <p:txBody>
          <a:bodyPr/>
          <a:lstStyle/>
          <a:p>
            <a:pPr algn="ctr"/>
            <a:r>
              <a:rPr lang="fr-FR" dirty="0"/>
              <a:t>Merci de votre aimable attention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78FFDE4-BC80-4B1E-8B85-33554486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21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1320-864A-44A9-BD25-EAF5D26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387" y="633942"/>
            <a:ext cx="6683765" cy="1280890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394D0B87-71C5-492A-AA42-08314DFD0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318556"/>
              </p:ext>
            </p:extLst>
          </p:nvPr>
        </p:nvGraphicFramePr>
        <p:xfrm>
          <a:off x="1585052" y="1660901"/>
          <a:ext cx="6683765" cy="4842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83940-6FCD-4DAB-8E2E-9A2F4276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BF32D0-5968-41B3-B3A5-304CA5D7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8DA63FC-4CA3-4760-95D5-B41E41DE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5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516AAB-0D8B-4AC2-AB0C-901279AF54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5E71DC-ACE5-4E62-963A-EC08A386D0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6EC633-FCBD-4B8E-BB6C-0815983EF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7355FD-4388-40FA-B316-1D4BFE78C8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F82B3E-4356-4049-BF71-1D7AA5ADF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677E4-7FD8-44E1-A54C-F8AEB4C6B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058150" cy="417362"/>
          </a:xfrm>
        </p:spPr>
        <p:txBody>
          <a:bodyPr>
            <a:noAutofit/>
          </a:bodyPr>
          <a:lstStyle/>
          <a:p>
            <a:pPr algn="ctr"/>
            <a:r>
              <a:rPr lang="fr-FR" sz="2800" b="1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962682" y="6072310"/>
            <a:ext cx="552668" cy="420564"/>
          </a:xfrm>
        </p:spPr>
        <p:txBody>
          <a:bodyPr/>
          <a:lstStyle/>
          <a:p>
            <a:fld id="{531ADC4E-519F-4B42-B6D5-EA3459AA116D}" type="slidenum">
              <a:rPr lang="fr-FR" sz="2000" b="1">
                <a:solidFill>
                  <a:prstClr val="black"/>
                </a:solidFill>
              </a:rPr>
              <a:pPr/>
              <a:t>3</a:t>
            </a:fld>
            <a:endParaRPr lang="fr-FR" sz="2000" b="1" dirty="0">
              <a:solidFill>
                <a:prstClr val="black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>
            <a:off x="-1836712" y="1412776"/>
            <a:ext cx="4248472" cy="4176464"/>
          </a:xfrm>
          <a:prstGeom prst="arc">
            <a:avLst>
              <a:gd name="adj1" fmla="val 16200000"/>
              <a:gd name="adj2" fmla="val 5359794"/>
            </a:avLst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Arc 8"/>
          <p:cNvSpPr/>
          <p:nvPr/>
        </p:nvSpPr>
        <p:spPr>
          <a:xfrm>
            <a:off x="-2736304" y="1000392"/>
            <a:ext cx="5472608" cy="5040560"/>
          </a:xfrm>
          <a:prstGeom prst="arc">
            <a:avLst>
              <a:gd name="adj1" fmla="val 16200000"/>
              <a:gd name="adj2" fmla="val 5370932"/>
            </a:avLst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val 14"/>
          <p:cNvSpPr/>
          <p:nvPr/>
        </p:nvSpPr>
        <p:spPr>
          <a:xfrm>
            <a:off x="1013783" y="1094918"/>
            <a:ext cx="245851" cy="2458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" name="Group 24"/>
          <p:cNvGrpSpPr/>
          <p:nvPr/>
        </p:nvGrpSpPr>
        <p:grpSpPr>
          <a:xfrm rot="5400000">
            <a:off x="-2531651" y="3565193"/>
            <a:ext cx="4926365" cy="180299"/>
            <a:chOff x="-3200399" y="3314692"/>
            <a:chExt cx="6246420" cy="228609"/>
          </a:xfrm>
          <a:solidFill>
            <a:schemeClr val="accent1">
              <a:lumMod val="75000"/>
            </a:schemeClr>
          </a:solidFill>
        </p:grpSpPr>
        <p:sp>
          <p:nvSpPr>
            <p:cNvPr id="12" name="Rounded Rectangle 12"/>
            <p:cNvSpPr/>
            <p:nvPr/>
          </p:nvSpPr>
          <p:spPr>
            <a:xfrm rot="5400000">
              <a:off x="1331521" y="1828801"/>
              <a:ext cx="228600" cy="3200400"/>
            </a:xfrm>
            <a:prstGeom prst="pentagon">
              <a:avLst/>
            </a:prstGeom>
            <a:grpFill/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ounded Rectangle 23"/>
            <p:cNvSpPr/>
            <p:nvPr/>
          </p:nvSpPr>
          <p:spPr>
            <a:xfrm rot="5400000">
              <a:off x="-1714499" y="1828792"/>
              <a:ext cx="228599" cy="3200400"/>
            </a:xfrm>
            <a:prstGeom prst="pentagon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" name="Oval 14"/>
          <p:cNvSpPr/>
          <p:nvPr/>
        </p:nvSpPr>
        <p:spPr>
          <a:xfrm>
            <a:off x="1877879" y="1628800"/>
            <a:ext cx="245851" cy="2458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53943" y="2535078"/>
            <a:ext cx="245851" cy="2458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4"/>
          <p:cNvSpPr/>
          <p:nvPr/>
        </p:nvSpPr>
        <p:spPr>
          <a:xfrm>
            <a:off x="2627786" y="3573016"/>
            <a:ext cx="245851" cy="2458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4"/>
          <p:cNvSpPr/>
          <p:nvPr/>
        </p:nvSpPr>
        <p:spPr>
          <a:xfrm>
            <a:off x="2381935" y="4407286"/>
            <a:ext cx="245851" cy="2458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4"/>
          <p:cNvSpPr/>
          <p:nvPr/>
        </p:nvSpPr>
        <p:spPr>
          <a:xfrm>
            <a:off x="2555778" y="4005066"/>
            <a:ext cx="167919" cy="1679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14"/>
          <p:cNvSpPr/>
          <p:nvPr/>
        </p:nvSpPr>
        <p:spPr>
          <a:xfrm>
            <a:off x="2603883" y="3117067"/>
            <a:ext cx="167919" cy="1679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14"/>
          <p:cNvSpPr/>
          <p:nvPr/>
        </p:nvSpPr>
        <p:spPr>
          <a:xfrm flipV="1">
            <a:off x="1475658" y="1340770"/>
            <a:ext cx="167919" cy="1679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14"/>
          <p:cNvSpPr/>
          <p:nvPr/>
        </p:nvSpPr>
        <p:spPr>
          <a:xfrm flipV="1">
            <a:off x="2243843" y="2060850"/>
            <a:ext cx="167919" cy="1679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Oval 14"/>
          <p:cNvSpPr/>
          <p:nvPr/>
        </p:nvSpPr>
        <p:spPr>
          <a:xfrm>
            <a:off x="1805871" y="5199374"/>
            <a:ext cx="245851" cy="2458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Oval 14"/>
          <p:cNvSpPr/>
          <p:nvPr/>
        </p:nvSpPr>
        <p:spPr>
          <a:xfrm>
            <a:off x="2171835" y="4869162"/>
            <a:ext cx="167919" cy="1679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348671" y="903170"/>
            <a:ext cx="579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051722" y="1463148"/>
            <a:ext cx="686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FR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REFORMULATIONS DU QUESTIONNAIRE</a:t>
            </a:r>
            <a:r>
              <a:rPr lang="fr-FR" sz="2400" b="1" dirty="0">
                <a:solidFill>
                  <a:prstClr val="black"/>
                </a:solidFill>
                <a:latin typeface="Calibri"/>
              </a:rPr>
              <a:t>  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736303" y="2378264"/>
            <a:ext cx="5125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CORRECTION DE LA BASE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829209" y="3429000"/>
            <a:ext cx="437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 EN FORME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2616497" y="4359185"/>
            <a:ext cx="487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 ET ANALYSES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052758" y="5137250"/>
            <a:ext cx="580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23A7C9-8F27-49F7-BB22-AB3A1547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86759E-B15E-4CEC-A6A7-A2115D12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334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9300000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53 -0.04209 L -0.19132 -0.04093 C -0.14202 -0.04325 -0.12761 -0.04093 -0.09861 -0.03585 C -0.07691 -0.0333 -0.05399 -0.02567 -0.03924 -0.01966 L 1.38889E-6 -2.96022E-7 " pathEditMode="relative" rAng="0" ptsTypes="FffFF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3 -0.1331 L -0.24323 -0.12754 C -0.20972 -0.13055 -0.18594 -0.12453 -0.15469 -0.11458 C -0.12361 -0.10301 -0.08108 -0.09097 -0.04427 -0.04884 L 2.77556E-17 -4.07407E-6 " pathEditMode="relative" rAng="0" ptsTypes="AAAAA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6" y="66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93 -0.23796 L -0.31788 -0.2338 C -0.25278 -0.23657 -0.18055 -0.21042 -0.13524 -0.18449 C -0.08906 -0.15995 -0.06163 -0.11782 -0.03733 -0.0875 C -0.00191 -0.04167 -0.00625 -0.01597 0.00226 0.00324 " pathEditMode="relative" rAng="0" ptsTypes="AAAAA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69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239 0.27801 L -0.29375 0.27616 C -0.21961 0.28009 -0.20017 0.27268 -0.16145 0.2456 C -0.12048 0.21782 -0.09375 0.1963 -0.04826 0.11157 C -0.00937 0.04213 -0.01041 0.02315 -0.00017 1.11111E-6 " pathEditMode="relative" rAng="0" ptsTypes="AAAAA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11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079 0.19838 L -0.23159 0.19189 C -0.16892 0.19189 -0.15711 0.18889 -0.09652 0.13171 C -0.04583 0.08356 -0.02847 0.0243 -0.00017 3.33333E-6 " pathEditMode="relative" rAng="0" ptsTypes="AAAA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31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91 0.06944 L -0.17118 0.06713 C -0.12518 0.06713 -0.11615 0.06597 -0.07118 0.04606 C -0.03368 0.02893 -0.02084 0.00833 2.5E-6 4.07407E-6 " pathEditMode="relative" rAng="0" ptsTypes="AAAA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87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/>
      <p:bldP spid="27" grpId="0"/>
      <p:bldP spid="28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1320-864A-44A9-BD25-EAF5D26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97" y="313391"/>
            <a:ext cx="7061654" cy="12808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REFORMULATIONS DU QUESTIONNAIRE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6C64C8EE-6720-4452-91E2-CB5B4F3DD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72376"/>
              </p:ext>
            </p:extLst>
          </p:nvPr>
        </p:nvGraphicFramePr>
        <p:xfrm>
          <a:off x="1111441" y="2280644"/>
          <a:ext cx="751701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509">
                  <a:extLst>
                    <a:ext uri="{9D8B030D-6E8A-4147-A177-3AD203B41FA5}">
                      <a16:colId xmlns:a16="http://schemas.microsoft.com/office/drawing/2014/main" val="2046604320"/>
                    </a:ext>
                  </a:extLst>
                </a:gridCol>
                <a:gridCol w="3758509">
                  <a:extLst>
                    <a:ext uri="{9D8B030D-6E8A-4147-A177-3AD203B41FA5}">
                      <a16:colId xmlns:a16="http://schemas.microsoft.com/office/drawing/2014/main" val="310269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Questions mal formulée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 reformulée</a:t>
                      </a:r>
                    </a:p>
                  </a:txBody>
                  <a:tcPr>
                    <a:solidFill>
                      <a:srgbClr val="48E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Aviez-vous déjà une expérience professionnelle auprès d’une ou plusieurs personne(s) en situation de handicap, avant cette année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Avant cette année, Auprès d’une ou plusieurs personne(s) en situation de handicap, aviez-vous déjà une expérience … ?</a:t>
                      </a:r>
                    </a:p>
                    <a:p>
                      <a:pPr algn="just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OUI  et 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542911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83940-6FCD-4DAB-8E2E-9A2F4276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7603FB7-F53B-430D-8DEB-FAA0442AF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71361"/>
              </p:ext>
            </p:extLst>
          </p:nvPr>
        </p:nvGraphicFramePr>
        <p:xfrm>
          <a:off x="1111441" y="4662673"/>
          <a:ext cx="7517017" cy="1384165"/>
        </p:xfrm>
        <a:graphic>
          <a:graphicData uri="http://schemas.openxmlformats.org/drawingml/2006/table">
            <a:tbl>
              <a:tblPr firstRow="1" firstCol="1" bandRow="1"/>
              <a:tblGrid>
                <a:gridCol w="1999644">
                  <a:extLst>
                    <a:ext uri="{9D8B030D-6E8A-4147-A177-3AD203B41FA5}">
                      <a16:colId xmlns:a16="http://schemas.microsoft.com/office/drawing/2014/main" val="2164622473"/>
                    </a:ext>
                  </a:extLst>
                </a:gridCol>
                <a:gridCol w="898590">
                  <a:extLst>
                    <a:ext uri="{9D8B030D-6E8A-4147-A177-3AD203B41FA5}">
                      <a16:colId xmlns:a16="http://schemas.microsoft.com/office/drawing/2014/main" val="95777014"/>
                    </a:ext>
                  </a:extLst>
                </a:gridCol>
                <a:gridCol w="735649">
                  <a:extLst>
                    <a:ext uri="{9D8B030D-6E8A-4147-A177-3AD203B41FA5}">
                      <a16:colId xmlns:a16="http://schemas.microsoft.com/office/drawing/2014/main" val="1530301615"/>
                    </a:ext>
                  </a:extLst>
                </a:gridCol>
                <a:gridCol w="3883134">
                  <a:extLst>
                    <a:ext uri="{9D8B030D-6E8A-4147-A177-3AD203B41FA5}">
                      <a16:colId xmlns:a16="http://schemas.microsoft.com/office/drawing/2014/main" val="2172741718"/>
                    </a:ext>
                  </a:extLst>
                </a:gridCol>
              </a:tblGrid>
              <a:tr h="429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Modalités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Quelle manière 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52450"/>
                  </a:ext>
                </a:extLst>
              </a:tr>
              <a:tr h="467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☐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☐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193953"/>
                  </a:ext>
                </a:extLst>
              </a:tr>
              <a:tr h="486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Consigne de travail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☐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☐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10812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82A20BBD-0AEC-4DDB-B40F-46A84FB49235}"/>
              </a:ext>
            </a:extLst>
          </p:cNvPr>
          <p:cNvSpPr txBox="1"/>
          <p:nvPr/>
        </p:nvSpPr>
        <p:spPr>
          <a:xfrm>
            <a:off x="1248697" y="1732495"/>
            <a:ext cx="2389239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Exemple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73E4054-3E69-493D-A7E5-B8D710A21B18}"/>
              </a:ext>
            </a:extLst>
          </p:cNvPr>
          <p:cNvSpPr txBox="1"/>
          <p:nvPr/>
        </p:nvSpPr>
        <p:spPr>
          <a:xfrm>
            <a:off x="1248697" y="4289047"/>
            <a:ext cx="2389239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Exemple 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5361BB-10CD-4C4C-94EB-83356373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3B8D1E-FEB4-44D6-A7F6-653C43C6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185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1320-864A-44A9-BD25-EAF5D26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062" y="528455"/>
            <a:ext cx="6683765" cy="1280890"/>
          </a:xfrm>
        </p:spPr>
        <p:txBody>
          <a:bodyPr/>
          <a:lstStyle/>
          <a:p>
            <a:pPr algn="ctr"/>
            <a:r>
              <a:rPr lang="fr-FR" dirty="0"/>
              <a:t>CORRECTION DE LA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80A4D-FD23-4296-8835-CB157C29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83940-6FCD-4DAB-8E2E-9A2F4276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96FF724A-9EB7-4AF3-BD36-EA2FDDBE7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428881"/>
              </p:ext>
            </p:extLst>
          </p:nvPr>
        </p:nvGraphicFramePr>
        <p:xfrm>
          <a:off x="444601" y="1809345"/>
          <a:ext cx="8621578" cy="4931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51C0D5-97D9-4972-ACE1-8721532B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4B9575-FBF3-4C32-920E-8F5AB871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64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D322DB-7B1A-449D-97E6-E9CE27B54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FDD322DB-7B1A-449D-97E6-E9CE27B54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FDD322DB-7B1A-449D-97E6-E9CE27B54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graphicEl>
                                              <a:dgm id="{FDD322DB-7B1A-449D-97E6-E9CE27B54A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B09A2E-B128-48BF-893C-C878474B1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F8B09A2E-B128-48BF-893C-C878474B1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F8B09A2E-B128-48BF-893C-C878474B1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F8B09A2E-B128-48BF-893C-C878474B13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EDAFE4-C905-4447-BAA8-BD53854C9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43EDAFE4-C905-4447-BAA8-BD53854C9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43EDAFE4-C905-4447-BAA8-BD53854C9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graphicEl>
                                              <a:dgm id="{43EDAFE4-C905-4447-BAA8-BD53854C9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0AD6E9-DD4D-484E-96C5-74B19E1DFB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520AD6E9-DD4D-484E-96C5-74B19E1DFB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520AD6E9-DD4D-484E-96C5-74B19E1DFB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520AD6E9-DD4D-484E-96C5-74B19E1DFB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DD6C3A-6645-4BDA-8AA3-26472B7BA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32DD6C3A-6645-4BDA-8AA3-26472B7BA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32DD6C3A-6645-4BDA-8AA3-26472B7BA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32DD6C3A-6645-4BDA-8AA3-26472B7BAB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BCD4C5-6823-46CA-84E4-2BEA2CB57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76BCD4C5-6823-46CA-84E4-2BEA2CB57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76BCD4C5-6823-46CA-84E4-2BEA2CB57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graphicEl>
                                              <a:dgm id="{76BCD4C5-6823-46CA-84E4-2BEA2CB57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C777D9-6CC3-4482-9725-686689E02B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37C777D9-6CC3-4482-9725-686689E02B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37C777D9-6CC3-4482-9725-686689E02B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37C777D9-6CC3-4482-9725-686689E02B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1320-864A-44A9-BD25-EAF5D26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21" y="247786"/>
            <a:ext cx="6683765" cy="1280890"/>
          </a:xfrm>
        </p:spPr>
        <p:txBody>
          <a:bodyPr/>
          <a:lstStyle/>
          <a:p>
            <a:pPr algn="ctr"/>
            <a:r>
              <a:rPr lang="fr-FR" dirty="0"/>
              <a:t>MISE EN FORME</a:t>
            </a:r>
          </a:p>
        </p:txBody>
      </p:sp>
      <p:graphicFrame>
        <p:nvGraphicFramePr>
          <p:cNvPr id="5" name="Espace réservé du contenu 5">
            <a:extLst>
              <a:ext uri="{FF2B5EF4-FFF2-40B4-BE49-F238E27FC236}">
                <a16:creationId xmlns:a16="http://schemas.microsoft.com/office/drawing/2014/main" id="{08293AE8-6064-417A-86D4-051751DD4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618117"/>
              </p:ext>
            </p:extLst>
          </p:nvPr>
        </p:nvGraphicFramePr>
        <p:xfrm>
          <a:off x="934064" y="1740308"/>
          <a:ext cx="8042787" cy="4975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83940-6FCD-4DAB-8E2E-9A2F4276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6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51335E-681F-4375-AC9E-60CCF7C8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B38DD40-AE2C-4F68-B705-69FE2E51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24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54F802-0A5E-497A-B524-31C6467C5F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EA54F802-0A5E-497A-B524-31C6467C5F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385813-F4B4-44E0-9235-AB4FA5B59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1385813-F4B4-44E0-9235-AB4FA5B59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D6B48C-1DC8-4303-BE41-4FE19A15C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D4D6B48C-1DC8-4303-BE41-4FE19A15C4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8A6E5A-7D5C-49E1-A88D-64A7B5C375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graphicEl>
                                              <a:dgm id="{248A6E5A-7D5C-49E1-A88D-64A7B5C375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E7E8DB-2F4F-4A16-B688-CCDC4FCF0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graphicEl>
                                              <a:dgm id="{9EE7E8DB-2F4F-4A16-B688-CCDC4FCF0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1320-864A-44A9-BD25-EAF5D26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21" y="383937"/>
            <a:ext cx="6683765" cy="1280890"/>
          </a:xfrm>
        </p:spPr>
        <p:txBody>
          <a:bodyPr/>
          <a:lstStyle/>
          <a:p>
            <a:pPr algn="ctr"/>
            <a:r>
              <a:rPr lang="fr-FR" dirty="0"/>
              <a:t>RESULTATS ET ANALYSES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80A4D-FD23-4296-8835-CB157C29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RÉPARTITION DE L’ÉCHANTILLON SELON LE SEXE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83940-6FCD-4DAB-8E2E-9A2F4276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9F3A7BA7-F007-4059-9F6E-337ACD2E7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755600"/>
              </p:ext>
            </p:extLst>
          </p:nvPr>
        </p:nvGraphicFramePr>
        <p:xfrm>
          <a:off x="265471" y="2697549"/>
          <a:ext cx="8701547" cy="391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06047-211C-4E03-87F6-C3E23943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3AD558D-26C1-454F-A3F7-CE2CAF8E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94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1320-864A-44A9-BD25-EAF5D26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927" y="10747"/>
            <a:ext cx="6683765" cy="1280890"/>
          </a:xfrm>
        </p:spPr>
        <p:txBody>
          <a:bodyPr/>
          <a:lstStyle/>
          <a:p>
            <a:pPr algn="ctr"/>
            <a:r>
              <a:rPr lang="fr-FR" dirty="0"/>
              <a:t>RESULTATS ET ANALYSES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80A4D-FD23-4296-8835-CB157C29B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265" y="2160565"/>
            <a:ext cx="6686550" cy="3777622"/>
          </a:xfrm>
        </p:spPr>
        <p:txBody>
          <a:bodyPr/>
          <a:lstStyle/>
          <a:p>
            <a:r>
              <a:rPr lang="fr-FR" sz="1400" dirty="0"/>
              <a:t>RÉPARTITION DE L’ÉCHANTILLON PAR TRANCHES D’ÂGE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83940-6FCD-4DAB-8E2E-9A2F4276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511872"/>
              </p:ext>
            </p:extLst>
          </p:nvPr>
        </p:nvGraphicFramePr>
        <p:xfrm>
          <a:off x="639098" y="2617532"/>
          <a:ext cx="4955458" cy="407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0C44FA2B-765F-429E-9A3F-A386708819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377193"/>
              </p:ext>
            </p:extLst>
          </p:nvPr>
        </p:nvGraphicFramePr>
        <p:xfrm>
          <a:off x="3616461" y="1079657"/>
          <a:ext cx="7480322" cy="5778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40D021-077B-48BF-AEF2-BBDA1DD7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AE3DC50-1A71-4474-ACD2-A80490DF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04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AB6088E-377A-41FA-A0C1-A89BCDC71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7AB6088E-377A-41FA-A0C1-A89BCDC718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148E4B4-6BEA-4FEA-B521-4605316C5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2148E4B4-6BEA-4FEA-B521-4605316C5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109BBB-98F3-41FC-A841-2FAD9BEFC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6B109BBB-98F3-41FC-A841-2FAD9BEFCD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1375B16-86D8-4C9D-B1D7-5299FEE9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81375B16-86D8-4C9D-B1D7-5299FEE9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DCE052-6EF3-4BAB-8E3F-B68C4B4F2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88DCE052-6EF3-4BAB-8E3F-B68C4B4F2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E8390A8-744A-461F-9EA3-9219B79F2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4E8390A8-744A-461F-9EA3-9219B79F2E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7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9D284D-A3B9-4A97-B61A-C57EB6ACE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669D284D-A3B9-4A97-B61A-C57EB6ACE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501393F-94EB-499D-B88C-DFF59E11E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dgm id="{A501393F-94EB-499D-B88C-DFF59E11E9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25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3DE62B-18A8-41BA-A5EA-C2EAEFD70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dgm id="{883DE62B-18A8-41BA-A5EA-C2EAEFD706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E3C71D8-CE29-4EB2-B3B1-7CC9D50BC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CE3C71D8-CE29-4EB2-B3B1-7CC9D50BC9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75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06207FD-89EA-4D7B-BE26-7AC9AE073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E06207FD-89EA-4D7B-BE26-7AC9AE073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CC4BFFA-5037-45E5-986A-B89B78F80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7CC4BFFA-5037-45E5-986A-B89B78F806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25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24EE8A-7265-49E4-AF90-907047BEE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dgm id="{0224EE8A-7265-49E4-AF90-907047BEE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1644D2-4AAD-4BB3-AD4B-03901C786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331644D2-4AAD-4BB3-AD4B-03901C786F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75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E5DD6C-8CDA-43DD-989F-53BA87E9A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>
                                            <p:graphicEl>
                                              <a:dgm id="{88E5DD6C-8CDA-43DD-989F-53BA87E9AA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C05C9E-F83E-4456-B7E2-DF81BEE01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">
                                            <p:graphicEl>
                                              <a:dgm id="{86C05C9E-F83E-4456-B7E2-DF81BEE012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2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CC1778-9D91-4924-BE51-9117185ABA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7">
                                            <p:graphicEl>
                                              <a:dgm id="{3DCC1778-9D91-4924-BE51-9117185ABA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CBA0C32-7723-4C73-83A6-BDFDD0640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">
                                            <p:graphicEl>
                                              <a:dgm id="{DCBA0C32-7723-4C73-83A6-BDFDD0640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375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F9916D2-26B0-421C-8ACE-6C22D2D94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">
                                            <p:graphicEl>
                                              <a:dgm id="{8F9916D2-26B0-421C-8ACE-6C22D2D944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Sub>
          <a:bldDgm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1320-864A-44A9-BD25-EAF5D26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21" y="385413"/>
            <a:ext cx="6683765" cy="1280890"/>
          </a:xfrm>
        </p:spPr>
        <p:txBody>
          <a:bodyPr/>
          <a:lstStyle/>
          <a:p>
            <a:pPr algn="ctr"/>
            <a:r>
              <a:rPr lang="fr-FR" dirty="0"/>
              <a:t>RESULTATS ET ANALYSES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80A4D-FD23-4296-8835-CB157C29B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49" y="1781998"/>
            <a:ext cx="7384026" cy="4370199"/>
          </a:xfrm>
        </p:spPr>
        <p:txBody>
          <a:bodyPr/>
          <a:lstStyle/>
          <a:p>
            <a:r>
              <a:rPr lang="fr-FR" dirty="0"/>
              <a:t>EXPÉRIENCE PROFESSIONNELLE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83940-6FCD-4DAB-8E2E-9A2F4276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2FBF-A516-4DC6-B354-B02C879DF5C8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00000000-0008-0000-06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069100"/>
              </p:ext>
            </p:extLst>
          </p:nvPr>
        </p:nvGraphicFramePr>
        <p:xfrm>
          <a:off x="1228122" y="2377157"/>
          <a:ext cx="7142576" cy="3703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C22FA-FDC8-4C3E-A20C-E9415DCB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Effectué par Feriel, Santatra et Jéros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D5BB001-1B89-4352-99E2-2C33B1AA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19/09/2019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3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El"/>
        </p:bldSub>
      </p:bldGraphic>
    </p:bldLst>
  </p:timing>
</p:sld>
</file>

<file path=ppt/theme/theme1.xml><?xml version="1.0" encoding="utf-8"?>
<a:theme xmlns:a="http://schemas.openxmlformats.org/drawingml/2006/main" name="Thème1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A375B5C7-8B23-4804-AD32-21734DAFA0D2}" vid="{AB8AB31E-68A3-4041-A09C-E35522B578A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458</Words>
  <Application>Microsoft Office PowerPoint</Application>
  <PresentationFormat>Affichage à l'écran (4:3)</PresentationFormat>
  <Paragraphs>143</Paragraphs>
  <Slides>16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Thème1</vt:lpstr>
      <vt:lpstr>TRAITEMENT DE L’INFORMATION ET INTELLIGENCE ÉCONOMIQUE </vt:lpstr>
      <vt:lpstr>INTRODUCTION</vt:lpstr>
      <vt:lpstr>PLAN</vt:lpstr>
      <vt:lpstr>REFORMULATIONS DU QUESTIONNAIRE</vt:lpstr>
      <vt:lpstr>CORRECTION DE LA BASE</vt:lpstr>
      <vt:lpstr>MISE EN FORME</vt:lpstr>
      <vt:lpstr>RESULTATS ET ANALYSES</vt:lpstr>
      <vt:lpstr>RESULTATS ET ANALYSES</vt:lpstr>
      <vt:lpstr>RESULTATS ET ANALYSES</vt:lpstr>
      <vt:lpstr>RESULTATS ET ANALYSES</vt:lpstr>
      <vt:lpstr>RESULTATS ET ANALYSES</vt:lpstr>
      <vt:lpstr>RESULTATS ET ANALYSES</vt:lpstr>
      <vt:lpstr>RESULTATS ET ANALYSES</vt:lpstr>
      <vt:lpstr>RESULTATS ET ANALYSES</vt:lpstr>
      <vt:lpstr>CONCLUSION</vt:lpstr>
      <vt:lpstr>Merci de votre aimable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Jéros</dc:creator>
  <cp:lastModifiedBy>Jéros</cp:lastModifiedBy>
  <cp:revision>70</cp:revision>
  <dcterms:created xsi:type="dcterms:W3CDTF">2019-09-09T15:16:18Z</dcterms:created>
  <dcterms:modified xsi:type="dcterms:W3CDTF">2020-05-21T13:15:19Z</dcterms:modified>
</cp:coreProperties>
</file>