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7824-14C0-41F4-92B4-B57E45E0B0B6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E9A4F6-5EA1-40E2-8376-F89260194EF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7824-14C0-41F4-92B4-B57E45E0B0B6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A4F6-5EA1-40E2-8376-F89260194E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7824-14C0-41F4-92B4-B57E45E0B0B6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A4F6-5EA1-40E2-8376-F89260194E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657824-14C0-41F4-92B4-B57E45E0B0B6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5E9A4F6-5EA1-40E2-8376-F89260194EF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7824-14C0-41F4-92B4-B57E45E0B0B6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A4F6-5EA1-40E2-8376-F89260194EF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7824-14C0-41F4-92B4-B57E45E0B0B6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A4F6-5EA1-40E2-8376-F89260194EF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A4F6-5EA1-40E2-8376-F89260194E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7824-14C0-41F4-92B4-B57E45E0B0B6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7824-14C0-41F4-92B4-B57E45E0B0B6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A4F6-5EA1-40E2-8376-F89260194EF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7824-14C0-41F4-92B4-B57E45E0B0B6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A4F6-5EA1-40E2-8376-F89260194E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657824-14C0-41F4-92B4-B57E45E0B0B6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E9A4F6-5EA1-40E2-8376-F89260194E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7824-14C0-41F4-92B4-B57E45E0B0B6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E9A4F6-5EA1-40E2-8376-F89260194E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A657824-14C0-41F4-92B4-B57E45E0B0B6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5E9A4F6-5EA1-40E2-8376-F89260194EF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discussio</a:t>
            </a:r>
            <a:r>
              <a:rPr lang="en-US" dirty="0" smtClean="0"/>
              <a:t>n of </a:t>
            </a:r>
            <a:r>
              <a:rPr lang="en-US" dirty="0" smtClean="0"/>
              <a:t>patterns </a:t>
            </a:r>
            <a:r>
              <a:rPr lang="en-US" dirty="0" smtClean="0"/>
              <a:t>and </a:t>
            </a:r>
            <a:r>
              <a:rPr lang="en-US" dirty="0" err="1" smtClean="0"/>
              <a:t>antipatterns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C# examples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Antipatterns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7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676400"/>
          </a:xfrm>
        </p:spPr>
        <p:txBody>
          <a:bodyPr/>
          <a:lstStyle/>
          <a:p>
            <a:r>
              <a:rPr lang="en-US" dirty="0" smtClean="0"/>
              <a:t>Describes a recurring problem</a:t>
            </a:r>
          </a:p>
          <a:p>
            <a:r>
              <a:rPr lang="en-US" dirty="0" smtClean="0"/>
              <a:t>Describes core, reusable solution to that problem</a:t>
            </a:r>
          </a:p>
          <a:p>
            <a:r>
              <a:rPr lang="en-US" dirty="0" smtClean="0"/>
              <a:t>Promotes “Do not repeat yourself” - DRY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196" y="2667000"/>
            <a:ext cx="8229601" cy="12192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Antipattern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114800"/>
            <a:ext cx="8229600" cy="2209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Generates spaghetti code, creates recurring problems</a:t>
            </a:r>
          </a:p>
          <a:p>
            <a:r>
              <a:rPr lang="en-US" dirty="0" smtClean="0"/>
              <a:t>Paralyzes code analysis by reducing usage</a:t>
            </a:r>
          </a:p>
          <a:p>
            <a:r>
              <a:rPr lang="en-US" dirty="0" smtClean="0"/>
              <a:t>God classes – classes with nearly all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04150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6764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StringBuilder</a:t>
            </a:r>
            <a:r>
              <a:rPr lang="en-US" dirty="0" smtClean="0"/>
              <a:t> smartly</a:t>
            </a:r>
          </a:p>
          <a:p>
            <a:r>
              <a:rPr lang="en-US" dirty="0" smtClean="0"/>
              <a:t>Modularize DB, Utilities, Models, Relationships</a:t>
            </a:r>
          </a:p>
          <a:p>
            <a:r>
              <a:rPr lang="en-US" dirty="0" smtClean="0"/>
              <a:t>Only one object from a class - Singleton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Example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196" y="2667000"/>
            <a:ext cx="8229601" cy="12192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Antipattern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114800"/>
            <a:ext cx="8229600" cy="2209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Concatenate a string over and over</a:t>
            </a:r>
          </a:p>
          <a:p>
            <a:r>
              <a:rPr lang="en-US" dirty="0" smtClean="0"/>
              <a:t>God Class – pack all features in the same class and enjoy the pains of Unit Testing</a:t>
            </a:r>
          </a:p>
          <a:p>
            <a:r>
              <a:rPr lang="en-US" dirty="0" smtClean="0"/>
              <a:t>Many unnecessary objects from a class</a:t>
            </a:r>
          </a:p>
        </p:txBody>
      </p:sp>
    </p:spTree>
    <p:extLst>
      <p:ext uri="{BB962C8B-B14F-4D97-AF65-F5344CB8AC3E}">
        <p14:creationId xmlns:p14="http://schemas.microsoft.com/office/powerpoint/2010/main" val="124452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Quickly gain benefits of </a:t>
            </a:r>
            <a:r>
              <a:rPr lang="en-US" dirty="0" err="1" smtClean="0"/>
              <a:t>antipattern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Perform temporary enhancements</a:t>
            </a:r>
          </a:p>
          <a:p>
            <a:pPr lvl="1"/>
            <a:r>
              <a:rPr lang="en-US" dirty="0" smtClean="0"/>
              <a:t>Keep short-term costs under control</a:t>
            </a:r>
          </a:p>
          <a:p>
            <a:pPr lvl="1"/>
            <a:r>
              <a:rPr lang="en-US" dirty="0" smtClean="0"/>
              <a:t>Schedule a re-do</a:t>
            </a:r>
          </a:p>
          <a:p>
            <a:r>
              <a:rPr lang="en-US" dirty="0" smtClean="0"/>
              <a:t>Control the spread of </a:t>
            </a:r>
            <a:r>
              <a:rPr lang="en-US" dirty="0" err="1" smtClean="0"/>
              <a:t>antipatterns</a:t>
            </a:r>
            <a:endParaRPr lang="en-US" dirty="0" smtClean="0"/>
          </a:p>
          <a:p>
            <a:r>
              <a:rPr lang="en-US" dirty="0" smtClean="0"/>
              <a:t>Improve long-term survival rate of software by:</a:t>
            </a:r>
          </a:p>
          <a:p>
            <a:pPr lvl="1"/>
            <a:r>
              <a:rPr lang="en-US" dirty="0" smtClean="0"/>
              <a:t>Understanding that today’s code may become tomorrow’s </a:t>
            </a:r>
            <a:r>
              <a:rPr lang="en-US" dirty="0" err="1" smtClean="0"/>
              <a:t>Antipattern</a:t>
            </a:r>
            <a:endParaRPr lang="en-US" dirty="0" smtClean="0"/>
          </a:p>
          <a:p>
            <a:pPr lvl="1"/>
            <a:r>
              <a:rPr lang="en-US" dirty="0" smtClean="0"/>
              <a:t>Keep improving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care about </a:t>
            </a:r>
            <a:r>
              <a:rPr lang="en-US" dirty="0" err="1" smtClean="0"/>
              <a:t>Antipatterns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2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Bunch of ASPX files with copy/paste code</a:t>
            </a:r>
          </a:p>
          <a:p>
            <a:r>
              <a:rPr lang="en-US" dirty="0" smtClean="0"/>
              <a:t>DB </a:t>
            </a:r>
            <a:r>
              <a:rPr lang="en-US" dirty="0" err="1" smtClean="0"/>
              <a:t>init</a:t>
            </a:r>
            <a:r>
              <a:rPr lang="en-US" dirty="0" smtClean="0"/>
              <a:t> embedded in all </a:t>
            </a:r>
            <a:r>
              <a:rPr lang="en-US" dirty="0" smtClean="0"/>
              <a:t>code-behind files</a:t>
            </a:r>
          </a:p>
          <a:p>
            <a:r>
              <a:rPr lang="en-US" dirty="0" smtClean="0"/>
              <a:t>Experimental reports that become production reports (Open Reports)</a:t>
            </a:r>
          </a:p>
          <a:p>
            <a:r>
              <a:rPr lang="en-US" dirty="0" smtClean="0"/>
              <a:t>Mushroom management – bringing developers into a project too late and keeping them away from users</a:t>
            </a:r>
          </a:p>
          <a:p>
            <a:pPr lvl="1"/>
            <a:r>
              <a:rPr lang="en-US" dirty="0" smtClean="0"/>
              <a:t>Development management </a:t>
            </a:r>
            <a:r>
              <a:rPr lang="en-US" dirty="0" err="1" smtClean="0"/>
              <a:t>Antipattern</a:t>
            </a:r>
            <a:endParaRPr lang="en-US" dirty="0" smtClean="0"/>
          </a:p>
          <a:p>
            <a:r>
              <a:rPr lang="en-US" dirty="0" smtClean="0"/>
              <a:t>Vendor lock-in (e.g. Payroll, Timekeeping, Ledger)</a:t>
            </a:r>
          </a:p>
          <a:p>
            <a:pPr lvl="1"/>
            <a:r>
              <a:rPr lang="en-US" dirty="0" smtClean="0"/>
              <a:t>Strategic management </a:t>
            </a:r>
            <a:r>
              <a:rPr lang="en-US" dirty="0" err="1" smtClean="0"/>
              <a:t>Antipattern</a:t>
            </a:r>
            <a:endParaRPr lang="en-US" dirty="0" smtClean="0"/>
          </a:p>
          <a:p>
            <a:r>
              <a:rPr lang="en-US" dirty="0" smtClean="0"/>
              <a:t>Email that make no sense</a:t>
            </a:r>
          </a:p>
          <a:p>
            <a:pPr lvl="1"/>
            <a:r>
              <a:rPr lang="en-US" dirty="0" smtClean="0"/>
              <a:t>Project </a:t>
            </a:r>
            <a:r>
              <a:rPr lang="en-US" dirty="0" smtClean="0"/>
              <a:t>management </a:t>
            </a:r>
            <a:r>
              <a:rPr lang="en-US" dirty="0" err="1" smtClean="0"/>
              <a:t>Antipattern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antipattern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0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Takes significant </a:t>
            </a:r>
            <a:r>
              <a:rPr lang="en-US" dirty="0" smtClean="0"/>
              <a:t>time in rediscovery</a:t>
            </a:r>
          </a:p>
          <a:p>
            <a:r>
              <a:rPr lang="en-US" dirty="0" smtClean="0"/>
              <a:t>Forces cryptic </a:t>
            </a:r>
            <a:r>
              <a:rPr lang="en-US" dirty="0" smtClean="0"/>
              <a:t>workarounds</a:t>
            </a:r>
          </a:p>
          <a:p>
            <a:r>
              <a:rPr lang="en-US" dirty="0" smtClean="0"/>
              <a:t>Quick demo </a:t>
            </a:r>
            <a:r>
              <a:rPr lang="en-US" dirty="0" smtClean="0"/>
              <a:t>becomes production code in a snap</a:t>
            </a:r>
            <a:endParaRPr lang="en-US" dirty="0" smtClean="0"/>
          </a:p>
          <a:p>
            <a:r>
              <a:rPr lang="en-US" dirty="0" smtClean="0"/>
              <a:t>Bad documentation is everywhere</a:t>
            </a:r>
          </a:p>
          <a:p>
            <a:pPr lvl="1"/>
            <a:r>
              <a:rPr lang="en-US" dirty="0" smtClean="0"/>
              <a:t>// Inv. Level is down to zero</a:t>
            </a:r>
            <a:br>
              <a:rPr lang="en-US" dirty="0" smtClean="0"/>
            </a:br>
            <a:r>
              <a:rPr lang="en-US" dirty="0" smtClean="0"/>
              <a:t>if (</a:t>
            </a:r>
            <a:r>
              <a:rPr lang="en-US" dirty="0" err="1" smtClean="0"/>
              <a:t>invThreshold</a:t>
            </a:r>
            <a:r>
              <a:rPr lang="en-US" dirty="0" smtClean="0"/>
              <a:t> == 0) { … }</a:t>
            </a:r>
            <a:br>
              <a:rPr lang="en-US" dirty="0" smtClean="0"/>
            </a:br>
            <a:r>
              <a:rPr lang="en-US" dirty="0" smtClean="0"/>
              <a:t>Inventory level and threshold may not be the same thing!</a:t>
            </a:r>
            <a:endParaRPr lang="en-US" dirty="0" smtClean="0"/>
          </a:p>
          <a:p>
            <a:r>
              <a:rPr lang="en-US" dirty="0" smtClean="0"/>
              <a:t>Object relationship </a:t>
            </a:r>
            <a:r>
              <a:rPr lang="en-US" dirty="0" smtClean="0"/>
              <a:t>is </a:t>
            </a:r>
            <a:r>
              <a:rPr lang="en-US" dirty="0" smtClean="0"/>
              <a:t>hard </a:t>
            </a:r>
            <a:r>
              <a:rPr lang="en-US" dirty="0" smtClean="0"/>
              <a:t>to </a:t>
            </a:r>
            <a:r>
              <a:rPr lang="en-US" dirty="0" smtClean="0"/>
              <a:t>find/understand</a:t>
            </a:r>
          </a:p>
          <a:p>
            <a:pPr lvl="1"/>
            <a:r>
              <a:rPr lang="en-US" dirty="0" smtClean="0"/>
              <a:t>Customer class inherits from Employee. Seriously?</a:t>
            </a:r>
            <a:endParaRPr lang="en-US" dirty="0" smtClean="0"/>
          </a:p>
          <a:p>
            <a:r>
              <a:rPr lang="en-US" dirty="0" smtClean="0"/>
              <a:t>Creative variable names, inconsistent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err="1" smtClean="0"/>
              <a:t>customerNumber</a:t>
            </a:r>
            <a:r>
              <a:rPr lang="en-US" dirty="0" smtClean="0"/>
              <a:t>, </a:t>
            </a:r>
            <a:r>
              <a:rPr lang="en-US" dirty="0" err="1" smtClean="0"/>
              <a:t>custNum</a:t>
            </a:r>
            <a:r>
              <a:rPr lang="en-US" dirty="0" smtClean="0"/>
              <a:t>, </a:t>
            </a:r>
            <a:r>
              <a:rPr lang="en-US" dirty="0" err="1" smtClean="0"/>
              <a:t>cust_n</a:t>
            </a:r>
            <a:r>
              <a:rPr lang="en-US" dirty="0" smtClean="0"/>
              <a:t>, Customer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Antipatterns</a:t>
            </a:r>
            <a:r>
              <a:rPr lang="en-US" dirty="0" smtClean="0"/>
              <a:t> are detected if…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4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if (</a:t>
            </a:r>
            <a:r>
              <a:rPr lang="en-US" dirty="0" err="1" smtClean="0">
                <a:solidFill>
                  <a:srgbClr val="FFC000"/>
                </a:solidFill>
              </a:rPr>
              <a:t>youPassed</a:t>
            </a:r>
            <a:r>
              <a:rPr lang="en-US" dirty="0" smtClean="0">
                <a:solidFill>
                  <a:srgbClr val="FFC000"/>
                </a:solidFill>
              </a:rPr>
              <a:t> == true) - </a:t>
            </a:r>
            <a:r>
              <a:rPr lang="en-US" dirty="0" err="1" smtClean="0">
                <a:solidFill>
                  <a:srgbClr val="FFC000"/>
                </a:solidFill>
              </a:rPr>
              <a:t>Antipattern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instead of</a:t>
            </a:r>
            <a:br>
              <a:rPr lang="en-US" dirty="0" smtClean="0"/>
            </a:br>
            <a:r>
              <a:rPr lang="en-US" dirty="0" smtClean="0">
                <a:solidFill>
                  <a:srgbClr val="92D050"/>
                </a:solidFill>
              </a:rPr>
              <a:t>if (</a:t>
            </a:r>
            <a:r>
              <a:rPr lang="en-US" dirty="0" err="1" smtClean="0">
                <a:solidFill>
                  <a:srgbClr val="92D050"/>
                </a:solidFill>
              </a:rPr>
              <a:t>youPassed</a:t>
            </a:r>
            <a:r>
              <a:rPr lang="en-US" dirty="0" smtClean="0">
                <a:solidFill>
                  <a:srgbClr val="92D050"/>
                </a:solidFill>
              </a:rPr>
              <a:t>)</a:t>
            </a:r>
          </a:p>
          <a:p>
            <a:r>
              <a:rPr lang="en-US" dirty="0" err="1" smtClean="0">
                <a:solidFill>
                  <a:srgbClr val="FFC000"/>
                </a:solidFill>
              </a:rPr>
              <a:t>var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testData</a:t>
            </a:r>
            <a:r>
              <a:rPr lang="en-US" dirty="0" smtClean="0">
                <a:solidFill>
                  <a:srgbClr val="FFC000"/>
                </a:solidFill>
              </a:rPr>
              <a:t> = new </a:t>
            </a:r>
            <a:r>
              <a:rPr lang="en-US" dirty="0" err="1" smtClean="0">
                <a:solidFill>
                  <a:srgbClr val="FFC000"/>
                </a:solidFill>
              </a:rPr>
              <a:t>TestData</a:t>
            </a:r>
            <a:r>
              <a:rPr lang="en-US" dirty="0" smtClean="0">
                <a:solidFill>
                  <a:srgbClr val="FFC000"/>
                </a:solidFill>
              </a:rPr>
              <a:t>(); - </a:t>
            </a:r>
            <a:r>
              <a:rPr lang="en-US" dirty="0" err="1" smtClean="0">
                <a:solidFill>
                  <a:srgbClr val="FFC000"/>
                </a:solidFill>
              </a:rPr>
              <a:t>Antipattern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…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FFC000"/>
                </a:solidFill>
              </a:rPr>
              <a:t>testData.Dispose</a:t>
            </a:r>
            <a:r>
              <a:rPr lang="en-US" dirty="0" smtClean="0">
                <a:solidFill>
                  <a:srgbClr val="FFC000"/>
                </a:solidFill>
              </a:rPr>
              <a:t>();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/>
              <a:t>instead of </a:t>
            </a:r>
            <a:br>
              <a:rPr lang="en-US" dirty="0" smtClean="0"/>
            </a:br>
            <a:r>
              <a:rPr lang="en-US" dirty="0" smtClean="0">
                <a:solidFill>
                  <a:srgbClr val="92D050"/>
                </a:solidFill>
              </a:rPr>
              <a:t>using(</a:t>
            </a:r>
            <a:r>
              <a:rPr lang="en-US" dirty="0" err="1" smtClean="0">
                <a:solidFill>
                  <a:srgbClr val="92D050"/>
                </a:solidFill>
              </a:rPr>
              <a:t>var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testData</a:t>
            </a:r>
            <a:r>
              <a:rPr lang="en-US" dirty="0" smtClean="0">
                <a:solidFill>
                  <a:srgbClr val="92D050"/>
                </a:solidFill>
              </a:rPr>
              <a:t> = new </a:t>
            </a:r>
            <a:r>
              <a:rPr lang="en-US" dirty="0" err="1" smtClean="0">
                <a:solidFill>
                  <a:srgbClr val="92D050"/>
                </a:solidFill>
              </a:rPr>
              <a:t>TestData</a:t>
            </a:r>
            <a:r>
              <a:rPr lang="en-US" dirty="0" smtClean="0">
                <a:solidFill>
                  <a:srgbClr val="92D050"/>
                </a:solidFill>
              </a:rPr>
              <a:t>())</a:t>
            </a:r>
          </a:p>
          <a:p>
            <a:r>
              <a:rPr lang="en-US" dirty="0" err="1" smtClean="0">
                <a:solidFill>
                  <a:srgbClr val="FFC000"/>
                </a:solidFill>
              </a:rPr>
              <a:t>var</a:t>
            </a:r>
            <a:r>
              <a:rPr lang="en-US" dirty="0" smtClean="0">
                <a:solidFill>
                  <a:srgbClr val="FFC000"/>
                </a:solidFill>
              </a:rPr>
              <a:t> path = @”c:\temp\abc.txt”;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instead of</a:t>
            </a:r>
            <a:br>
              <a:rPr lang="en-US" dirty="0"/>
            </a:br>
            <a:r>
              <a:rPr lang="en-US" dirty="0" err="1" smtClean="0">
                <a:solidFill>
                  <a:srgbClr val="92D050"/>
                </a:solidFill>
              </a:rPr>
              <a:t>var</a:t>
            </a:r>
            <a:r>
              <a:rPr lang="en-US" dirty="0" smtClean="0">
                <a:solidFill>
                  <a:srgbClr val="92D050"/>
                </a:solidFill>
              </a:rPr>
              <a:t> path = </a:t>
            </a:r>
            <a:r>
              <a:rPr lang="en-US" dirty="0" err="1" smtClean="0">
                <a:solidFill>
                  <a:srgbClr val="92D050"/>
                </a:solidFill>
              </a:rPr>
              <a:t>Path.Combine</a:t>
            </a:r>
            <a:r>
              <a:rPr lang="en-US" dirty="0" smtClean="0">
                <a:solidFill>
                  <a:srgbClr val="92D050"/>
                </a:solidFill>
              </a:rPr>
              <a:t>(@”c:\temp”, “abc.txt”);</a:t>
            </a:r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How about </a:t>
            </a:r>
            <a:r>
              <a:rPr lang="en-US" dirty="0" err="1" smtClean="0">
                <a:solidFill>
                  <a:srgbClr val="92D050"/>
                </a:solidFill>
              </a:rPr>
              <a:t>Path.DirectorySeparatorChar</a:t>
            </a:r>
            <a:r>
              <a:rPr lang="en-US" dirty="0" smtClean="0">
                <a:solidFill>
                  <a:srgbClr val="92D050"/>
                </a:solidFill>
              </a:rPr>
              <a:t>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specific </a:t>
            </a:r>
            <a:r>
              <a:rPr lang="en-US" dirty="0" err="1" smtClean="0"/>
              <a:t>Antipattern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3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</a:t>
            </a:r>
            <a:r>
              <a:rPr lang="en-US" dirty="0" err="1" smtClean="0"/>
              <a:t>Antipatterns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524000"/>
            <a:ext cx="82296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Have a plan of action – a solid approach</a:t>
            </a:r>
          </a:p>
          <a:p>
            <a:r>
              <a:rPr lang="en-US" dirty="0" smtClean="0"/>
              <a:t>Layout idea in ER, UML, class diagram</a:t>
            </a:r>
          </a:p>
          <a:p>
            <a:pPr lvl="1"/>
            <a:r>
              <a:rPr lang="en-US" dirty="0" smtClean="0"/>
              <a:t>“Normalize” objects</a:t>
            </a:r>
          </a:p>
          <a:p>
            <a:r>
              <a:rPr lang="en-US" dirty="0" smtClean="0"/>
              <a:t>Do not bank on re-writing; write good code 1</a:t>
            </a:r>
            <a:r>
              <a:rPr lang="en-US" baseline="30000" dirty="0" smtClean="0"/>
              <a:t>st</a:t>
            </a:r>
            <a:r>
              <a:rPr lang="en-US" dirty="0" smtClean="0"/>
              <a:t> time</a:t>
            </a:r>
          </a:p>
          <a:p>
            <a:r>
              <a:rPr lang="en-US" dirty="0" smtClean="0"/>
              <a:t>Refactor smartly at the very first </a:t>
            </a:r>
            <a:r>
              <a:rPr lang="en-US" dirty="0" smtClean="0"/>
              <a:t>opportunity</a:t>
            </a:r>
          </a:p>
          <a:p>
            <a:r>
              <a:rPr lang="en-US" dirty="0" smtClean="0"/>
              <a:t>Train </a:t>
            </a:r>
            <a:r>
              <a:rPr lang="en-US" dirty="0" smtClean="0"/>
              <a:t>new-comers and </a:t>
            </a:r>
            <a:r>
              <a:rPr lang="en-US" dirty="0" err="1" smtClean="0"/>
              <a:t>Antipatterners</a:t>
            </a:r>
            <a:endParaRPr lang="en-US" dirty="0" smtClean="0"/>
          </a:p>
          <a:p>
            <a:r>
              <a:rPr lang="en-US" dirty="0"/>
              <a:t>Code Reviews</a:t>
            </a:r>
            <a:r>
              <a:rPr lang="en-US" dirty="0" smtClean="0"/>
              <a:t>!!</a:t>
            </a:r>
            <a:endParaRPr lang="en-US" dirty="0" smtClean="0"/>
          </a:p>
          <a:p>
            <a:pPr lvl="1"/>
            <a:r>
              <a:rPr lang="en-US" dirty="0" smtClean="0"/>
              <a:t>Push only good-code to production</a:t>
            </a:r>
          </a:p>
          <a:p>
            <a:pPr lvl="1"/>
            <a:r>
              <a:rPr lang="en-US" dirty="0" smtClean="0"/>
              <a:t>Tolerate </a:t>
            </a:r>
            <a:r>
              <a:rPr lang="en-US" dirty="0" err="1" smtClean="0"/>
              <a:t>Antipatterns</a:t>
            </a:r>
            <a:r>
              <a:rPr lang="en-US" dirty="0" smtClean="0"/>
              <a:t> in quick demos/temporary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66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http://www.antipatterns.com/briefing</a:t>
            </a:r>
            <a:r>
              <a:rPr lang="en-US" dirty="0" smtClean="0"/>
              <a:t>/</a:t>
            </a:r>
          </a:p>
          <a:p>
            <a:r>
              <a:rPr lang="en-US" dirty="0"/>
              <a:t>http://</a:t>
            </a:r>
            <a:r>
              <a:rPr lang="en-US" dirty="0" smtClean="0"/>
              <a:t>stackoverflow.com/questions/1529604/c-sharp-antipatterns</a:t>
            </a:r>
          </a:p>
          <a:p>
            <a:r>
              <a:rPr lang="en-US" dirty="0"/>
              <a:t>http://</a:t>
            </a:r>
            <a:r>
              <a:rPr lang="en-US" dirty="0" smtClean="0"/>
              <a:t>www.odi.ch/prog/design/newbies.php</a:t>
            </a:r>
          </a:p>
          <a:p>
            <a:r>
              <a:rPr lang="en-US" dirty="0"/>
              <a:t>http://www.codeproject.com/Articles/187230/What-not-to-do-Anti-Patterns-and-the-Solutions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2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3334</TotalTime>
  <Words>336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Paper</vt:lpstr>
      <vt:lpstr>Antipatterns</vt:lpstr>
      <vt:lpstr>Pattern</vt:lpstr>
      <vt:lpstr>Pattern Example</vt:lpstr>
      <vt:lpstr>Why care about Antipatterns?</vt:lpstr>
      <vt:lpstr>Examples of antipattern</vt:lpstr>
      <vt:lpstr>Antipatterns are detected if…</vt:lpstr>
      <vt:lpstr>C# specific Antipattern</vt:lpstr>
      <vt:lpstr>Controlling Antipatterns</vt:lpstr>
      <vt:lpstr>References</vt:lpstr>
    </vt:vector>
  </TitlesOfParts>
  <Company>Raven Industries,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Antipatterns</dc:title>
  <dc:creator>Chirag Shukla</dc:creator>
  <cp:lastModifiedBy>Chirag Shukla</cp:lastModifiedBy>
  <cp:revision>17</cp:revision>
  <dcterms:created xsi:type="dcterms:W3CDTF">2013-06-21T05:28:01Z</dcterms:created>
  <dcterms:modified xsi:type="dcterms:W3CDTF">2013-06-23T15:45:32Z</dcterms:modified>
</cp:coreProperties>
</file>