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DEFAULT 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char(9),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pk_employees_empno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UNIQUE KEY 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workhours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DATE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FOREIGN KEY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  <a:endParaRPr lang="en-US" dirty="0" smtClean="0"/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499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21</cp:revision>
  <dcterms:created xsi:type="dcterms:W3CDTF">2016-01-03T04:46:42Z</dcterms:created>
  <dcterms:modified xsi:type="dcterms:W3CDTF">2016-01-05T04:55:37Z</dcterms:modified>
</cp:coreProperties>
</file>