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3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6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67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07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0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47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8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53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5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1F441-9BCC-4383-B80D-68C31DF95A71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CC95-B07E-4471-9312-3A895C581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31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Journey towards a data driven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3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 ?</a:t>
            </a:r>
          </a:p>
          <a:p>
            <a:r>
              <a:rPr lang="en-US" dirty="0" smtClean="0"/>
              <a:t>Why database </a:t>
            </a:r>
            <a:r>
              <a:rPr lang="en-US" dirty="0" err="1" smtClean="0"/>
              <a:t>bootcamp</a:t>
            </a:r>
            <a:r>
              <a:rPr lang="en-US" dirty="0" smtClean="0"/>
              <a:t> ?</a:t>
            </a:r>
          </a:p>
          <a:p>
            <a:r>
              <a:rPr lang="en-US" dirty="0" smtClean="0"/>
              <a:t>Tell me something about you</a:t>
            </a:r>
          </a:p>
          <a:p>
            <a:pPr lvl="1"/>
            <a:r>
              <a:rPr lang="en-US" dirty="0" smtClean="0"/>
              <a:t>Name &amp; organization</a:t>
            </a:r>
          </a:p>
          <a:p>
            <a:pPr lvl="1"/>
            <a:r>
              <a:rPr lang="en-US" dirty="0" smtClean="0"/>
              <a:t>Expectations from </a:t>
            </a:r>
            <a:r>
              <a:rPr lang="en-US" dirty="0" smtClean="0"/>
              <a:t>this </a:t>
            </a:r>
            <a:r>
              <a:rPr lang="en-US" dirty="0" err="1" smtClean="0"/>
              <a:t>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0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start!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DB around us</a:t>
            </a:r>
          </a:p>
          <a:p>
            <a:r>
              <a:rPr lang="en-US" dirty="0" smtClean="0"/>
              <a:t>Why MySQL</a:t>
            </a:r>
          </a:p>
          <a:p>
            <a:r>
              <a:rPr lang="en-US" dirty="0" smtClean="0"/>
              <a:t>Let’s install MySQL!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in daily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r>
              <a:rPr lang="en-US" dirty="0" smtClean="0"/>
              <a:t>Android/iOS</a:t>
            </a:r>
          </a:p>
          <a:p>
            <a:r>
              <a:rPr lang="en-US" dirty="0" smtClean="0"/>
              <a:t>Browsers</a:t>
            </a:r>
          </a:p>
          <a:p>
            <a:r>
              <a:rPr lang="en-US" dirty="0" smtClean="0"/>
              <a:t>Excel/Access</a:t>
            </a:r>
          </a:p>
          <a:p>
            <a:r>
              <a:rPr lang="en-US" dirty="0" smtClean="0"/>
              <a:t>Email systems</a:t>
            </a:r>
          </a:p>
          <a:p>
            <a:r>
              <a:rPr lang="en-US" dirty="0" smtClean="0"/>
              <a:t>Social media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products that we use today store data in databases. It’s all around us.</a:t>
            </a:r>
          </a:p>
        </p:txBody>
      </p:sp>
    </p:spTree>
    <p:extLst>
      <p:ext uri="{BB962C8B-B14F-4D97-AF65-F5344CB8AC3E}">
        <p14:creationId xmlns:p14="http://schemas.microsoft.com/office/powerpoint/2010/main" val="31184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(GPL License)</a:t>
            </a:r>
          </a:p>
          <a:p>
            <a:r>
              <a:rPr lang="en-US" dirty="0" smtClean="0"/>
              <a:t>Cross-platform</a:t>
            </a:r>
          </a:p>
          <a:p>
            <a:r>
              <a:rPr lang="en-US" dirty="0" smtClean="0"/>
              <a:t>Easy to install and use</a:t>
            </a:r>
          </a:p>
          <a:p>
            <a:r>
              <a:rPr lang="en-US" dirty="0" smtClean="0"/>
              <a:t>Easily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Great community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1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r>
              <a:rPr lang="en-US" dirty="0"/>
              <a:t>://zedfox.us/index.php/2016/01/install-mysql-5-7-on-windows-10/</a:t>
            </a:r>
          </a:p>
        </p:txBody>
      </p:sp>
    </p:spTree>
    <p:extLst>
      <p:ext uri="{BB962C8B-B14F-4D97-AF65-F5344CB8AC3E}">
        <p14:creationId xmlns:p14="http://schemas.microsoft.com/office/powerpoint/2010/main" val="132134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95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Database Bootcamp</vt:lpstr>
      <vt:lpstr>Introductions</vt:lpstr>
      <vt:lpstr>Lets start!</vt:lpstr>
      <vt:lpstr>DB in daily use</vt:lpstr>
      <vt:lpstr>Why MySQL</vt:lpstr>
      <vt:lpstr>Installing MySQL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Bootcamp</dc:title>
  <dc:creator>zf</dc:creator>
  <cp:lastModifiedBy>zf</cp:lastModifiedBy>
  <cp:revision>6</cp:revision>
  <dcterms:created xsi:type="dcterms:W3CDTF">2016-01-03T04:46:42Z</dcterms:created>
  <dcterms:modified xsi:type="dcterms:W3CDTF">2016-01-04T03:36:39Z</dcterms:modified>
</cp:coreProperties>
</file>