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city_before_update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NEW.name &lt;&gt; OLD.NAME THEN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smtClean="0"/>
              <a:t>    INSERT </a:t>
            </a:r>
            <a:r>
              <a:rPr lang="en-US" dirty="0"/>
              <a:t>INTO </a:t>
            </a:r>
            <a:r>
              <a:rPr lang="en-US" dirty="0" err="1"/>
              <a:t>city_audit</a:t>
            </a:r>
            <a:r>
              <a:rPr lang="en-US" dirty="0"/>
              <a:t> (action, </a:t>
            </a:r>
            <a:r>
              <a:rPr lang="en-US" dirty="0" err="1"/>
              <a:t>oldname</a:t>
            </a:r>
            <a:r>
              <a:rPr lang="en-US" dirty="0"/>
              <a:t>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VALUES </a:t>
            </a:r>
            <a:r>
              <a:rPr lang="en-US" dirty="0"/>
              <a:t>('UPDATE', OLD.name, NEW.name, NOW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DELIMITER 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Before data is inserted, add an audit entry recording the old city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5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Totals as you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population_entered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BEFORE </a:t>
            </a:r>
            <a:r>
              <a:rPr lang="en-US" dirty="0" smtClean="0"/>
              <a:t>INSERT ON city FOR EACH ROW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population_entered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= @</a:t>
            </a:r>
            <a:r>
              <a:rPr lang="en-US" dirty="0" err="1" smtClean="0"/>
              <a:t>population_entered</a:t>
            </a:r>
            <a:r>
              <a:rPr lang="en-US" dirty="0" smtClean="0"/>
              <a:t> + </a:t>
            </a:r>
            <a:r>
              <a:rPr lang="en-US" dirty="0" err="1" smtClean="0"/>
              <a:t>NEW.population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population_entered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INSERT INTO city VALUES (…);</a:t>
            </a:r>
          </a:p>
          <a:p>
            <a:pPr marL="0" indent="0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population_entered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city_archive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DELETE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</a:t>
            </a:r>
            <a:r>
              <a:rPr lang="en-US" dirty="0" err="1" smtClean="0"/>
              <a:t>city_archive</a:t>
            </a:r>
            <a:r>
              <a:rPr lang="en-US" dirty="0" smtClean="0"/>
              <a:t> (OLD.id, OLD.name …);</a:t>
            </a:r>
          </a:p>
          <a:p>
            <a:pPr marL="0" indent="0">
              <a:buNone/>
            </a:pPr>
            <a:r>
              <a:rPr lang="en-US" dirty="0" smtClean="0"/>
              <a:t>END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user</a:t>
            </a:r>
          </a:p>
          <a:p>
            <a:r>
              <a:rPr lang="en-US" dirty="0" smtClean="0"/>
              <a:t>Granting permissions to new user</a:t>
            </a:r>
          </a:p>
          <a:p>
            <a:r>
              <a:rPr lang="en-US" dirty="0" smtClean="0"/>
              <a:t>Logging in as the new user</a:t>
            </a:r>
          </a:p>
          <a:p>
            <a:r>
              <a:rPr lang="en-US" dirty="0" smtClean="0"/>
              <a:t>Resetting </a:t>
            </a:r>
            <a:r>
              <a:rPr lang="en-US" dirty="0" smtClean="0"/>
              <a:t>password</a:t>
            </a:r>
          </a:p>
          <a:p>
            <a:r>
              <a:rPr lang="en-US" dirty="0"/>
              <a:t>Removing </a:t>
            </a:r>
            <a:r>
              <a:rPr lang="en-US" dirty="0" smtClean="0"/>
              <a:t>user</a:t>
            </a:r>
            <a:endParaRPr lang="en-US" dirty="0" smtClean="0"/>
          </a:p>
          <a:p>
            <a:r>
              <a:rPr lang="en-US" dirty="0" smtClean="0"/>
              <a:t>Different kinds of </a:t>
            </a:r>
            <a:r>
              <a:rPr lang="en-US" dirty="0" smtClean="0"/>
              <a:t>permissions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286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user John and provide 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 IDENTIFIED BY ‘</a:t>
            </a:r>
            <a:r>
              <a:rPr lang="en-US" dirty="0" smtClean="0">
                <a:solidFill>
                  <a:srgbClr val="FFFF00"/>
                </a:solidFill>
              </a:rPr>
              <a:t>Ae230aklaf9w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endParaRPr lang="en-US" dirty="0" smtClean="0"/>
          </a:p>
          <a:p>
            <a:r>
              <a:rPr lang="en-US" dirty="0" smtClean="0"/>
              <a:t>John can log on to MySQL only from localhost with username john and AE230aklaf9w password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8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all permissions? Be very careful with all permissions</a:t>
            </a:r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ALL</a:t>
            </a:r>
            <a:r>
              <a:rPr lang="en-US" dirty="0" smtClean="0"/>
              <a:t> PRIVILEGES ON </a:t>
            </a:r>
            <a:r>
              <a:rPr lang="en-US" dirty="0" smtClean="0">
                <a:solidFill>
                  <a:srgbClr val="FFFF00"/>
                </a:solidFill>
              </a:rPr>
              <a:t>*.*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r>
              <a:rPr lang="en-US" dirty="0" smtClean="0"/>
              <a:t>Give john user logging in from localhost ALL permissions on all database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SELECT, INSERT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FF00"/>
                </a:solidFill>
              </a:rPr>
              <a:t>test.*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’@’</a:t>
            </a:r>
            <a:r>
              <a:rPr lang="en-US" dirty="0" err="1" smtClean="0">
                <a:solidFill>
                  <a:srgbClr val="FFFF00"/>
                </a:solidFill>
              </a:rPr>
              <a:t>localhost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r>
              <a:rPr lang="en-US" dirty="0" smtClean="0"/>
              <a:t>Give john user logging in from local host SELECT and INSERT permissions on test database and all its objects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as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–u username –h hostname –p</a:t>
            </a:r>
          </a:p>
          <a:p>
            <a:pPr marL="0" indent="0">
              <a:buNone/>
            </a:pPr>
            <a:r>
              <a:rPr lang="en-US" dirty="0" smtClean="0"/>
              <a:t>Password: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Username </a:t>
            </a:r>
            <a:r>
              <a:rPr lang="en-US" dirty="0" smtClean="0"/>
              <a:t>(-u) and </a:t>
            </a:r>
            <a:r>
              <a:rPr lang="en-US" dirty="0" smtClean="0"/>
              <a:t>hostname </a:t>
            </a:r>
            <a:r>
              <a:rPr lang="en-US" dirty="0" smtClean="0"/>
              <a:t>(-h) should </a:t>
            </a:r>
            <a:r>
              <a:rPr lang="en-US" dirty="0" smtClean="0"/>
              <a:t>correspond to the user, host and password </a:t>
            </a:r>
            <a:r>
              <a:rPr lang="en-US" dirty="0" smtClean="0"/>
              <a:t>(-p password prompt) used </a:t>
            </a:r>
            <a:r>
              <a:rPr lang="en-US" dirty="0" smtClean="0"/>
              <a:t>in:</a:t>
            </a:r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/>
              <a:t>user’@’host</a:t>
            </a:r>
            <a:r>
              <a:rPr lang="en-US" dirty="0" smtClean="0"/>
              <a:t>’ IDENTIFIED BY ‘password’;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82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Resetting password after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administrator may set up a default password in MySQL</a:t>
            </a:r>
          </a:p>
          <a:p>
            <a:r>
              <a:rPr lang="en-US" dirty="0" smtClean="0"/>
              <a:t>User can change the password using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PASSWORD = ‘</a:t>
            </a:r>
            <a:r>
              <a:rPr lang="en-US" dirty="0" err="1" smtClean="0"/>
              <a:t>my_new_password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6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 30 different privileges</a:t>
            </a:r>
          </a:p>
          <a:p>
            <a:r>
              <a:rPr lang="en-US" dirty="0" smtClean="0"/>
              <a:t>Most popular ones:</a:t>
            </a:r>
          </a:p>
          <a:p>
            <a:pPr lvl="1"/>
            <a:r>
              <a:rPr lang="en-US" dirty="0" smtClean="0"/>
              <a:t>ALL – give all privileges</a:t>
            </a:r>
          </a:p>
          <a:p>
            <a:pPr lvl="1"/>
            <a:r>
              <a:rPr lang="en-US" dirty="0" smtClean="0"/>
              <a:t>SELECT, INSERT, DELETE, UPDATE</a:t>
            </a:r>
          </a:p>
          <a:p>
            <a:pPr lvl="1"/>
            <a:r>
              <a:rPr lang="en-US" dirty="0" smtClean="0"/>
              <a:t>ALTER</a:t>
            </a:r>
          </a:p>
          <a:p>
            <a:pPr lvl="1"/>
            <a:r>
              <a:rPr lang="en-US" dirty="0" smtClean="0"/>
              <a:t>EXECUTE – Execute stored proc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TRIGGER</a:t>
            </a:r>
          </a:p>
          <a:p>
            <a:pPr lvl="1"/>
            <a:r>
              <a:rPr lang="en-US" dirty="0" smtClean="0"/>
              <a:t>CREATE/SHOW VIEW</a:t>
            </a:r>
          </a:p>
          <a:p>
            <a:pPr lvl="1"/>
            <a:r>
              <a:rPr lang="en-US" dirty="0" smtClean="0"/>
              <a:t>CREATE/ALTER ROUTINE – Create/Alter stored procedures/functions</a:t>
            </a:r>
          </a:p>
          <a:p>
            <a:pPr lvl="1"/>
            <a:r>
              <a:rPr lang="en-US" dirty="0" smtClean="0"/>
              <a:t>PROCESS – Show MySQL </a:t>
            </a:r>
            <a:r>
              <a:rPr lang="en-US" dirty="0" err="1" smtClean="0"/>
              <a:t>processlist</a:t>
            </a:r>
            <a:r>
              <a:rPr lang="en-US" dirty="0" smtClean="0"/>
              <a:t>/threads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71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person is no longer with the company or does not need to access a database, user can be carefully removed</a:t>
            </a:r>
          </a:p>
          <a:p>
            <a:r>
              <a:rPr lang="en-US" dirty="0" smtClean="0"/>
              <a:t>Always note down the GRANTS for that user before dropping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SHOW GRANTS FOR ‘</a:t>
            </a:r>
            <a:r>
              <a:rPr lang="en-US" dirty="0" err="1" smtClean="0"/>
              <a:t>jose</a:t>
            </a:r>
            <a:r>
              <a:rPr lang="en-US" dirty="0" smtClean="0"/>
              <a:t>’@’localhost’;</a:t>
            </a:r>
          </a:p>
          <a:p>
            <a:pPr marL="0" indent="0">
              <a:buNone/>
            </a:pPr>
            <a:r>
              <a:rPr lang="en-US" dirty="0" smtClean="0"/>
              <a:t>DROP USER ‘</a:t>
            </a:r>
            <a:r>
              <a:rPr lang="en-US" dirty="0" err="1" smtClean="0"/>
              <a:t>jose</a:t>
            </a:r>
            <a:r>
              <a:rPr lang="en-US" dirty="0" smtClean="0"/>
              <a:t>’@’localhost’;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40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correct permissions</a:t>
            </a:r>
          </a:p>
          <a:p>
            <a:r>
              <a:rPr lang="en-US" dirty="0" smtClean="0"/>
              <a:t>Hardening the </a:t>
            </a:r>
            <a:r>
              <a:rPr lang="en-US" smtClean="0"/>
              <a:t>database server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1007</TotalTime>
  <Words>2741</Words>
  <Application>Microsoft Office PowerPoint</Application>
  <PresentationFormat>Widescreen</PresentationFormat>
  <Paragraphs>689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  <vt:lpstr>BEFORE TRIGGER</vt:lpstr>
      <vt:lpstr>Totals as you insert</vt:lpstr>
      <vt:lpstr>After delete</vt:lpstr>
      <vt:lpstr>Day 11</vt:lpstr>
      <vt:lpstr>Add a new user</vt:lpstr>
      <vt:lpstr>Granting permission</vt:lpstr>
      <vt:lpstr>Logging in as a user</vt:lpstr>
      <vt:lpstr>Resetting password after login</vt:lpstr>
      <vt:lpstr>Permissions</vt:lpstr>
      <vt:lpstr>Remove a user</vt:lpstr>
      <vt:lpstr>Day 12: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108</cp:revision>
  <dcterms:created xsi:type="dcterms:W3CDTF">2016-01-03T04:46:42Z</dcterms:created>
  <dcterms:modified xsi:type="dcterms:W3CDTF">2016-01-21T03:29:30Z</dcterms:modified>
</cp:coreProperties>
</file>