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user</a:t>
            </a:r>
          </a:p>
          <a:p>
            <a:r>
              <a:rPr lang="en-US" dirty="0" smtClean="0"/>
              <a:t>Granting permissions to new user</a:t>
            </a:r>
          </a:p>
          <a:p>
            <a:r>
              <a:rPr lang="en-US" dirty="0" smtClean="0"/>
              <a:t>Logging in as the new user</a:t>
            </a:r>
          </a:p>
          <a:p>
            <a:r>
              <a:rPr lang="en-US" dirty="0" smtClean="0"/>
              <a:t>Resetting password</a:t>
            </a:r>
          </a:p>
          <a:p>
            <a:r>
              <a:rPr lang="en-US" dirty="0"/>
              <a:t>Removing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Different kinds of permissions</a:t>
            </a:r>
          </a:p>
        </p:txBody>
      </p:sp>
    </p:spTree>
    <p:extLst>
      <p:ext uri="{BB962C8B-B14F-4D97-AF65-F5344CB8AC3E}">
        <p14:creationId xmlns:p14="http://schemas.microsoft.com/office/powerpoint/2010/main" val="752286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John and provide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 IDENTIFIED BY ‘</a:t>
            </a:r>
            <a:r>
              <a:rPr lang="en-US" dirty="0" smtClean="0">
                <a:solidFill>
                  <a:srgbClr val="FFFF00"/>
                </a:solidFill>
              </a:rPr>
              <a:t>Ae230aklaf9w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 smtClean="0"/>
          </a:p>
          <a:p>
            <a:r>
              <a:rPr lang="en-US" dirty="0" smtClean="0"/>
              <a:t>John can log on to MySQL only from localhost with username john and AE230aklaf9w password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all permissions? Be very careful with all permissions</a:t>
            </a:r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PRIVILEGES ON </a:t>
            </a:r>
            <a:r>
              <a:rPr lang="en-US" dirty="0" smtClean="0">
                <a:solidFill>
                  <a:srgbClr val="FFFF00"/>
                </a:solidFill>
              </a:rPr>
              <a:t>*.*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localhost ALL permissions on all database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SELECT, INSERT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FF00"/>
                </a:solidFill>
              </a:rPr>
              <a:t>test.*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’@’</a:t>
            </a:r>
            <a:r>
              <a:rPr lang="en-US" dirty="0" err="1" smtClean="0">
                <a:solidFill>
                  <a:srgbClr val="FFFF00"/>
                </a:solidFill>
              </a:rPr>
              <a:t>localhost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 host SELECT and INSERT permissions on test database and all its objects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as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–u username –h hostname –p</a:t>
            </a:r>
          </a:p>
          <a:p>
            <a:pPr marL="0" indent="0">
              <a:buNone/>
            </a:pPr>
            <a:r>
              <a:rPr lang="en-US" dirty="0" smtClean="0"/>
              <a:t>Password: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(-u) and hostname (-h) should correspond to the user, host and password (-p password prompt) used in:</a:t>
            </a:r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/>
              <a:t>user’@’host</a:t>
            </a:r>
            <a:r>
              <a:rPr lang="en-US" dirty="0" smtClean="0"/>
              <a:t>’ IDENTIFIED BY ‘password’;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2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password after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may set up a default password in MySQL</a:t>
            </a:r>
          </a:p>
          <a:p>
            <a:r>
              <a:rPr lang="en-US" dirty="0" smtClean="0"/>
              <a:t>User can change the password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PASSWORD = ‘</a:t>
            </a:r>
            <a:r>
              <a:rPr lang="en-US" dirty="0" err="1" smtClean="0"/>
              <a:t>my_new_password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6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 30 different privileges</a:t>
            </a:r>
          </a:p>
          <a:p>
            <a:r>
              <a:rPr lang="en-US" dirty="0" smtClean="0"/>
              <a:t>Most popular ones:</a:t>
            </a:r>
          </a:p>
          <a:p>
            <a:pPr lvl="1"/>
            <a:r>
              <a:rPr lang="en-US" dirty="0" smtClean="0"/>
              <a:t>ALL – give all privileges</a:t>
            </a:r>
          </a:p>
          <a:p>
            <a:pPr lvl="1"/>
            <a:r>
              <a:rPr lang="en-US" dirty="0" smtClean="0"/>
              <a:t>SELECT, INSERT, DELETE, UPDATE</a:t>
            </a:r>
          </a:p>
          <a:p>
            <a:pPr lvl="1"/>
            <a:r>
              <a:rPr lang="en-US" dirty="0" smtClean="0"/>
              <a:t>ALTER</a:t>
            </a:r>
          </a:p>
          <a:p>
            <a:pPr lvl="1"/>
            <a:r>
              <a:rPr lang="en-US" dirty="0" smtClean="0"/>
              <a:t>EXECUTE – Execute stored proc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CREATE/SHOW VIEW</a:t>
            </a:r>
          </a:p>
          <a:p>
            <a:pPr lvl="1"/>
            <a:r>
              <a:rPr lang="en-US" dirty="0" smtClean="0"/>
              <a:t>CREATE/ALTER ROUTINE – Create/Alter stored procedures/functions</a:t>
            </a:r>
          </a:p>
          <a:p>
            <a:pPr lvl="1"/>
            <a:r>
              <a:rPr lang="en-US" dirty="0" smtClean="0"/>
              <a:t>PROCESS – Show MySQL </a:t>
            </a:r>
            <a:r>
              <a:rPr lang="en-US" dirty="0" err="1" smtClean="0"/>
              <a:t>processlist</a:t>
            </a:r>
            <a:r>
              <a:rPr lang="en-US" dirty="0" smtClean="0"/>
              <a:t>/threads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1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person is no longer with the company or does not need to access a database, user can be carefully removed</a:t>
            </a:r>
          </a:p>
          <a:p>
            <a:r>
              <a:rPr lang="en-US" dirty="0" smtClean="0"/>
              <a:t>Always note down the GRANTS for that user before dropping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SHOW GRANTS FOR ‘</a:t>
            </a:r>
            <a:r>
              <a:rPr lang="en-US" dirty="0" err="1" smtClean="0"/>
              <a:t>jose</a:t>
            </a:r>
            <a:r>
              <a:rPr lang="en-US" dirty="0" smtClean="0"/>
              <a:t>’@’localhost’;</a:t>
            </a:r>
          </a:p>
          <a:p>
            <a:pPr marL="0" indent="0">
              <a:buNone/>
            </a:pPr>
            <a:r>
              <a:rPr lang="en-US" dirty="0" smtClean="0"/>
              <a:t>DROP USER ‘</a:t>
            </a:r>
            <a:r>
              <a:rPr lang="en-US" dirty="0" err="1" smtClean="0"/>
              <a:t>jose</a:t>
            </a:r>
            <a:r>
              <a:rPr lang="en-US" dirty="0" smtClean="0"/>
              <a:t>’@’localhost’;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4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correct permissions</a:t>
            </a:r>
          </a:p>
          <a:p>
            <a:r>
              <a:rPr lang="en-US" dirty="0" smtClean="0"/>
              <a:t>Hardening the database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7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correct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give the minimum privileges a user needs</a:t>
            </a:r>
          </a:p>
          <a:p>
            <a:r>
              <a:rPr lang="en-US" dirty="0" smtClean="0"/>
              <a:t>Begin with SELECT permissions (READ-ONLY) permissions</a:t>
            </a:r>
          </a:p>
          <a:p>
            <a:r>
              <a:rPr lang="en-US" dirty="0" smtClean="0"/>
              <a:t>Add privileges gradually and have user test out</a:t>
            </a:r>
          </a:p>
          <a:p>
            <a:r>
              <a:rPr lang="en-US" dirty="0" smtClean="0"/>
              <a:t>Use FLUSH PRIVILEGS after GRANT statements</a:t>
            </a:r>
          </a:p>
          <a:p>
            <a:r>
              <a:rPr lang="en-US" dirty="0" smtClean="0"/>
              <a:t>Do NOT allow % hostname for any user unless absolutely necessary</a:t>
            </a:r>
          </a:p>
        </p:txBody>
      </p:sp>
    </p:spTree>
    <p:extLst>
      <p:ext uri="{BB962C8B-B14F-4D97-AF65-F5344CB8AC3E}">
        <p14:creationId xmlns:p14="http://schemas.microsoft.com/office/powerpoint/2010/main" val="2719639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Harden the operating system (system administrators can help)</a:t>
            </a:r>
          </a:p>
          <a:p>
            <a:r>
              <a:rPr lang="en-US" dirty="0" smtClean="0"/>
              <a:t>Run MySQL on a non-default port</a:t>
            </a:r>
          </a:p>
          <a:p>
            <a:r>
              <a:rPr lang="en-US" dirty="0" smtClean="0"/>
              <a:t>Set firewall rules to allow only certain IPs to connect to MySQL’s port</a:t>
            </a:r>
          </a:p>
          <a:p>
            <a:r>
              <a:rPr lang="en-US" dirty="0" smtClean="0"/>
              <a:t>Have </a:t>
            </a:r>
            <a:r>
              <a:rPr lang="en-US" dirty="0"/>
              <a:t>a very strong root password</a:t>
            </a:r>
          </a:p>
          <a:p>
            <a:r>
              <a:rPr lang="en-US" dirty="0"/>
              <a:t>Allow root password login ONLY from </a:t>
            </a:r>
            <a:r>
              <a:rPr lang="en-US" dirty="0" smtClean="0"/>
              <a:t>localhost</a:t>
            </a:r>
          </a:p>
          <a:p>
            <a:r>
              <a:rPr lang="en-US" dirty="0" smtClean="0"/>
              <a:t>Allow only very few users access to LOAD DATA, BACKUP, RESTORE, DROP, CREATE, REPLICATION and similar administrative </a:t>
            </a:r>
            <a:r>
              <a:rPr lang="en-US" dirty="0" err="1" smtClean="0"/>
              <a:t>privilegs</a:t>
            </a:r>
            <a:endParaRPr lang="en-US" dirty="0" smtClean="0"/>
          </a:p>
          <a:p>
            <a:r>
              <a:rPr lang="en-US" dirty="0" smtClean="0"/>
              <a:t>Note down every single change to database done by users</a:t>
            </a:r>
          </a:p>
          <a:p>
            <a:r>
              <a:rPr lang="en-US" dirty="0" smtClean="0"/>
              <a:t>Take regular backups; restore regularly on separate systems</a:t>
            </a:r>
          </a:p>
          <a:p>
            <a:r>
              <a:rPr lang="en-US" dirty="0" smtClean="0"/>
              <a:t>Enable AUDIT log, slow query logs</a:t>
            </a:r>
            <a:endParaRPr lang="en-US" dirty="0"/>
          </a:p>
          <a:p>
            <a:r>
              <a:rPr lang="en-US" dirty="0" smtClean="0"/>
              <a:t>Allow very limited access to replicated slaves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82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hardening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connection upon unsuccessful logins, especially for service accounts</a:t>
            </a:r>
          </a:p>
          <a:p>
            <a:r>
              <a:rPr lang="en-US" dirty="0" smtClean="0"/>
              <a:t>Drop users with empty password or % hostname</a:t>
            </a:r>
          </a:p>
          <a:p>
            <a:r>
              <a:rPr lang="en-US" dirty="0" smtClean="0"/>
              <a:t>Enable SSL and use REQUIRE SSL for users along with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4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1036</TotalTime>
  <Words>2917</Words>
  <Application>Microsoft Office PowerPoint</Application>
  <PresentationFormat>Widescreen</PresentationFormat>
  <Paragraphs>710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  <vt:lpstr>Day 11</vt:lpstr>
      <vt:lpstr>Add a new user</vt:lpstr>
      <vt:lpstr>Granting permission</vt:lpstr>
      <vt:lpstr>Logging in as a user</vt:lpstr>
      <vt:lpstr>Resetting password after login</vt:lpstr>
      <vt:lpstr>Permissions</vt:lpstr>
      <vt:lpstr>Remove a user</vt:lpstr>
      <vt:lpstr>Day 12:</vt:lpstr>
      <vt:lpstr>Setting correct permissions</vt:lpstr>
      <vt:lpstr>Hardening database</vt:lpstr>
      <vt:lpstr>Other hardening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112</cp:revision>
  <dcterms:created xsi:type="dcterms:W3CDTF">2016-01-03T04:46:42Z</dcterms:created>
  <dcterms:modified xsi:type="dcterms:W3CDTF">2016-01-23T03:54:35Z</dcterms:modified>
</cp:coreProperties>
</file>