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Index – fast search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576</TotalTime>
  <Words>2206</Words>
  <Application>Microsoft Office PowerPoint</Application>
  <PresentationFormat>Widescreen</PresentationFormat>
  <Paragraphs>531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79</cp:revision>
  <dcterms:created xsi:type="dcterms:W3CDTF">2016-01-03T04:46:42Z</dcterms:created>
  <dcterms:modified xsi:type="dcterms:W3CDTF">2016-01-14T06:18:15Z</dcterms:modified>
</cp:coreProperties>
</file>