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varchar(50),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DEFAULT 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char(9),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 smtClean="0"/>
              <a:t>pk_employees_empno</a:t>
            </a:r>
            <a:r>
              <a:rPr lang="en-US" dirty="0" smtClean="0"/>
              <a:t> PRIMARY KEY 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UNIQUE KEY 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workhours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DATE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FOREIGN KEY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REFERENCES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/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VALUES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) VALUES 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(‘Jon Doe’), (‘Jane Doe’);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select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DESC;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family f ON </a:t>
            </a:r>
            <a:r>
              <a:rPr lang="en-US" dirty="0" err="1" smtClean="0"/>
              <a:t>f.empno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r>
              <a:rPr lang="en-US" dirty="0" smtClean="0"/>
              <a:t> AND </a:t>
            </a:r>
            <a:r>
              <a:rPr lang="en-US" dirty="0" err="1" smtClean="0"/>
              <a:t>f.rel</a:t>
            </a:r>
            <a:r>
              <a:rPr lang="en-US" dirty="0" smtClean="0"/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small amounts of data efficiently into on-the-fly-tables and JOIN them </a:t>
            </a:r>
            <a:r>
              <a:rPr lang="en-US" smtClean="0"/>
              <a:t>to actual tables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1324</Words>
  <Application>Microsoft Office PowerPoint</Application>
  <PresentationFormat>Widescreen</PresentationFormat>
  <Paragraphs>385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fixed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46</cp:revision>
  <dcterms:created xsi:type="dcterms:W3CDTF">2016-01-03T04:46:42Z</dcterms:created>
  <dcterms:modified xsi:type="dcterms:W3CDTF">2016-01-10T14:29:48Z</dcterms:modified>
</cp:coreProperties>
</file>