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NEW.name &lt;&gt; OLD.NAME THEN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smtClean="0"/>
              <a:t>    INSERT </a:t>
            </a:r>
            <a:r>
              <a:rPr lang="en-US" dirty="0"/>
              <a:t>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VALUES </a:t>
            </a:r>
            <a:r>
              <a:rPr lang="en-US" dirty="0"/>
              <a:t>('UPDATE', OLD.name, NEW.name, NOW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IF;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Totals as you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population_entered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BEFORE </a:t>
            </a:r>
            <a:r>
              <a:rPr lang="en-US" dirty="0" smtClean="0"/>
              <a:t>INSERT ON city FOR EACH ROW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population_entered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= @</a:t>
            </a:r>
            <a:r>
              <a:rPr lang="en-US" dirty="0" err="1" smtClean="0"/>
              <a:t>population_entered</a:t>
            </a:r>
            <a:r>
              <a:rPr lang="en-US" dirty="0" smtClean="0"/>
              <a:t> + </a:t>
            </a:r>
            <a:r>
              <a:rPr lang="en-US" dirty="0" err="1" smtClean="0"/>
              <a:t>NEW.population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/>
              <a:t>DELIMITER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population_entered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INSERT INTO city VALUES (…);</a:t>
            </a:r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population_entered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city_archive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DELETE ON city FOR EACH ROW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</a:t>
            </a:r>
            <a:r>
              <a:rPr lang="en-US" dirty="0" err="1" smtClean="0"/>
              <a:t>city_archive</a:t>
            </a:r>
            <a:r>
              <a:rPr lang="en-US" dirty="0" smtClean="0"/>
              <a:t> (OLD.id, OLD.name …);</a:t>
            </a:r>
          </a:p>
          <a:p>
            <a:pPr marL="0" indent="0">
              <a:buNone/>
            </a:pPr>
            <a:r>
              <a:rPr lang="en-US" dirty="0" smtClean="0"/>
              <a:t>END //</a:t>
            </a:r>
          </a:p>
          <a:p>
            <a:pPr marL="0" indent="0">
              <a:buNone/>
            </a:pPr>
            <a:r>
              <a:rPr lang="en-US" smtClean="0"/>
              <a:t>DELIMITER 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694</TotalTime>
  <Words>2417</Words>
  <Application>Microsoft Office PowerPoint</Application>
  <PresentationFormat>Widescreen</PresentationFormat>
  <Paragraphs>633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  <vt:lpstr>Totals as you insert</vt:lpstr>
      <vt:lpstr>After delete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95</cp:revision>
  <dcterms:created xsi:type="dcterms:W3CDTF">2016-01-03T04:46:42Z</dcterms:created>
  <dcterms:modified xsi:type="dcterms:W3CDTF">2016-01-20T04:22:10Z</dcterms:modified>
</cp:coreProperties>
</file>