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r>
              <a:rPr lang="en-US" dirty="0" smtClean="0"/>
              <a:t>Index – fast search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Block of multiple SQL and logic statements</a:t>
            </a:r>
          </a:p>
          <a:p>
            <a:r>
              <a:rPr lang="en-US" dirty="0" smtClean="0"/>
              <a:t>Combine business logic in one location</a:t>
            </a:r>
          </a:p>
          <a:p>
            <a:r>
              <a:rPr lang="en-US" dirty="0" smtClean="0"/>
              <a:t>Allow multiple languages, multiple systems communicate with a central business logic close to the database</a:t>
            </a:r>
          </a:p>
          <a:p>
            <a:r>
              <a:rPr lang="en-US" dirty="0" smtClean="0"/>
              <a:t>Fast, SQL program but may be hard to debug</a:t>
            </a:r>
          </a:p>
          <a:p>
            <a:r>
              <a:rPr lang="en-US" dirty="0" smtClean="0"/>
              <a:t>Generally returns rows and columns of data</a:t>
            </a:r>
          </a:p>
          <a:p>
            <a:r>
              <a:rPr lang="en-US" dirty="0" smtClean="0"/>
              <a:t>Can take input parameters</a:t>
            </a:r>
          </a:p>
          <a:p>
            <a:r>
              <a:rPr lang="en-US" dirty="0" smtClean="0"/>
              <a:t>Can also send updates</a:t>
            </a:r>
          </a:p>
        </p:txBody>
      </p:sp>
    </p:spTree>
    <p:extLst>
      <p:ext uri="{BB962C8B-B14F-4D97-AF65-F5344CB8AC3E}">
        <p14:creationId xmlns:p14="http://schemas.microsoft.com/office/powerpoint/2010/main" val="489662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1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	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</a:t>
            </a:r>
            <a:r>
              <a:rPr lang="en-US" dirty="0"/>
              <a:t>'Given city and country, return </a:t>
            </a:r>
            <a:r>
              <a:rPr lang="en-US" dirty="0" smtClean="0"/>
              <a:t>city-country‘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IF country = 'USA'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SELECT CONCAT(city, '–', country, ' aka Awesome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SELECT CONCAT(city, '–', country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END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DELIMITER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 smtClean="0">
                <a:solidFill>
                  <a:srgbClr val="FFFF00"/>
                </a:solidFill>
              </a:rPr>
              <a:t>(‘Chicago’, ‘USA’);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many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GetCities</a:t>
            </a:r>
            <a:r>
              <a:rPr lang="en-US" dirty="0"/>
              <a:t>(country VARCHAR(100))</a:t>
            </a:r>
          </a:p>
          <a:p>
            <a:pPr marL="0" indent="0">
              <a:buNone/>
            </a:pPr>
            <a:r>
              <a:rPr lang="en-US" dirty="0"/>
              <a:t>COMMENT 'Given country, return city-country'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WHEN </a:t>
            </a:r>
            <a:r>
              <a:rPr lang="en-US" dirty="0"/>
              <a:t>country = 'USA' THEN CONCAT(c.name, '-', y.name, ' aka Awesome')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CONCAT(c.name, '-', y.name</a:t>
            </a:r>
            <a:r>
              <a:rPr lang="en-US" dirty="0" smtClean="0"/>
              <a:t>)  </a:t>
            </a:r>
            <a:r>
              <a:rPr lang="en-US" dirty="0"/>
              <a:t>END as </a:t>
            </a:r>
            <a:r>
              <a:rPr lang="en-US" dirty="0" err="1"/>
              <a:t>formattedcity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/>
              <a:t>c.name</a:t>
            </a:r>
            <a:r>
              <a:rPr lang="en-US" dirty="0" smtClean="0"/>
              <a:t>, </a:t>
            </a:r>
            <a:r>
              <a:rPr lang="en-US" dirty="0" err="1" smtClean="0"/>
              <a:t>y.code</a:t>
            </a:r>
            <a:r>
              <a:rPr lang="en-US" dirty="0" smtClean="0"/>
              <a:t>, y.name, </a:t>
            </a:r>
            <a:r>
              <a:rPr lang="en-US" dirty="0" err="1" smtClean="0"/>
              <a:t>c.district</a:t>
            </a:r>
            <a:r>
              <a:rPr lang="en-US" dirty="0" smtClean="0"/>
              <a:t>, </a:t>
            </a:r>
            <a:r>
              <a:rPr lang="en-US" dirty="0" err="1" smtClean="0"/>
              <a:t>c.population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city c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JOIN country y ON </a:t>
            </a:r>
            <a:r>
              <a:rPr lang="en-US" dirty="0" err="1"/>
              <a:t>y.code</a:t>
            </a:r>
            <a:r>
              <a:rPr lang="en-US" dirty="0"/>
              <a:t> = </a:t>
            </a:r>
            <a:r>
              <a:rPr lang="en-US" dirty="0" err="1"/>
              <a:t>c.CountryCode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</a:t>
            </a:r>
            <a:r>
              <a:rPr lang="en-US" dirty="0"/>
              <a:t>WHERE </a:t>
            </a:r>
            <a:r>
              <a:rPr lang="en-US" dirty="0" err="1"/>
              <a:t>y.code</a:t>
            </a:r>
            <a:r>
              <a:rPr lang="en-US" dirty="0"/>
              <a:t> = country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GetCities</a:t>
            </a:r>
            <a:r>
              <a:rPr lang="en-US" dirty="0" smtClean="0">
                <a:solidFill>
                  <a:srgbClr val="FFFF00"/>
                </a:solidFill>
              </a:rPr>
              <a:t>(‘NLD’);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6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@ </a:t>
            </a:r>
            <a:r>
              <a:rPr lang="en-US" dirty="0" err="1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OUT and returning record(s)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SELECT </a:t>
            </a:r>
            <a:r>
              <a:rPr lang="en-US" dirty="0"/>
              <a:t>* FROM city WHERE </a:t>
            </a:r>
            <a:r>
              <a:rPr lang="en-US" dirty="0" err="1"/>
              <a:t>countrycode</a:t>
            </a:r>
            <a:r>
              <a:rPr lang="en-US" dirty="0"/>
              <a:t> = country;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480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Triggers!</a:t>
            </a:r>
          </a:p>
          <a:p>
            <a:r>
              <a:rPr lang="en-US" dirty="0" smtClean="0"/>
              <a:t>Before data is inserted, take proactive steps</a:t>
            </a:r>
          </a:p>
          <a:p>
            <a:r>
              <a:rPr lang="en-US" dirty="0" smtClean="0"/>
              <a:t>After data is inserted, take reactive steps</a:t>
            </a:r>
          </a:p>
          <a:p>
            <a:r>
              <a:rPr lang="en-US" dirty="0" smtClean="0"/>
              <a:t>Actions based in INSERT, UPDATE or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</TotalTime>
  <Words>2345</Words>
  <Application>Microsoft Office PowerPoint</Application>
  <PresentationFormat>Widescreen</PresentationFormat>
  <Paragraphs>602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  <vt:lpstr>Day 9</vt:lpstr>
      <vt:lpstr>SP returning 1 record</vt:lpstr>
      <vt:lpstr>SP returning many records</vt:lpstr>
      <vt:lpstr>SP OUT paramters</vt:lpstr>
      <vt:lpstr>SP OUT and returning record(s)</vt:lpstr>
      <vt:lpstr>Day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88</cp:revision>
  <dcterms:created xsi:type="dcterms:W3CDTF">2016-01-03T04:46:42Z</dcterms:created>
  <dcterms:modified xsi:type="dcterms:W3CDTF">2016-01-15T05:06:44Z</dcterms:modified>
</cp:coreProperties>
</file>