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varchar(50),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DEFAULT 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char(9),</a:t>
            </a:r>
          </a:p>
          <a:p>
            <a:pPr marL="0" indent="0">
              <a:buNone/>
            </a:pPr>
            <a:r>
              <a:rPr lang="en-US" dirty="0" smtClean="0"/>
              <a:t>	CONSTRAINT </a:t>
            </a:r>
            <a:r>
              <a:rPr lang="en-US" dirty="0" err="1" smtClean="0"/>
              <a:t>pk_employees_empno</a:t>
            </a:r>
            <a:r>
              <a:rPr lang="en-US" dirty="0" smtClean="0"/>
              <a:t> PRIMARY KEY 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UNIQUE KEY 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workhours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DATE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FOREIGN KEY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REFERENCES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829</Words>
  <Application>Microsoft Office PowerPoint</Application>
  <PresentationFormat>Widescreen</PresentationFormat>
  <Paragraphs>309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fixed</vt:lpstr>
      <vt:lpstr>NF3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37</cp:revision>
  <dcterms:created xsi:type="dcterms:W3CDTF">2016-01-03T04:46:42Z</dcterms:created>
  <dcterms:modified xsi:type="dcterms:W3CDTF">2016-01-06T04:02:50Z</dcterms:modified>
</cp:coreProperties>
</file>