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DEFAULT 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char(9),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pk_employees_empno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UNIQUE KEY 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workhours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DATE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FOREIGN KEY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/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VALUES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) VALUES 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(‘Jon Doe’), (‘Jane Doe’);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select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DESC;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</a:t>
            </a:r>
            <a:r>
              <a:rPr lang="en-US" smtClean="0"/>
              <a:t>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1729</Words>
  <Application>Microsoft Office PowerPoint</Application>
  <PresentationFormat>Widescreen</PresentationFormat>
  <Paragraphs>449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fixed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57</cp:revision>
  <dcterms:created xsi:type="dcterms:W3CDTF">2016-01-03T04:46:42Z</dcterms:created>
  <dcterms:modified xsi:type="dcterms:W3CDTF">2016-01-13T04:51:11Z</dcterms:modified>
</cp:coreProperties>
</file>