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DB </a:t>
            </a:r>
            <a:r>
              <a:rPr lang="en-US" dirty="0" smtClean="0"/>
              <a:t>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250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13</cp:revision>
  <dcterms:created xsi:type="dcterms:W3CDTF">2016-01-03T04:46:42Z</dcterms:created>
  <dcterms:modified xsi:type="dcterms:W3CDTF">2016-01-04T05:37:40Z</dcterms:modified>
</cp:coreProperties>
</file>