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</a:t>
            </a:r>
            <a:r>
              <a:rPr lang="en-US" dirty="0" smtClean="0"/>
              <a:t>ourselves</a:t>
            </a:r>
          </a:p>
          <a:p>
            <a:r>
              <a:rPr lang="en-US" dirty="0" smtClean="0"/>
              <a:t>Switch to TEST schema (aka database) using USE TEST;</a:t>
            </a:r>
            <a:endParaRPr lang="en-US" dirty="0" smtClean="0"/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</a:t>
            </a:r>
            <a:r>
              <a:rPr lang="en-US" dirty="0" smtClean="0"/>
              <a:t>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</TotalTime>
  <Words>1921</Words>
  <Application>Microsoft Office PowerPoint</Application>
  <PresentationFormat>Widescreen</PresentationFormat>
  <Paragraphs>493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Day 8:</vt:lpstr>
      <vt:lpstr>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75</cp:revision>
  <dcterms:created xsi:type="dcterms:W3CDTF">2016-01-03T04:46:42Z</dcterms:created>
  <dcterms:modified xsi:type="dcterms:W3CDTF">2016-01-13T05:56:45Z</dcterms:modified>
</cp:coreProperties>
</file>