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15"/>
    <p:restoredTop sz="95928"/>
  </p:normalViewPr>
  <p:slideViewPr>
    <p:cSldViewPr snapToGrid="0" snapToObjects="1">
      <p:cViewPr>
        <p:scale>
          <a:sx n="53" d="100"/>
          <a:sy n="53" d="100"/>
        </p:scale>
        <p:origin x="47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EH8tkEyL8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1DC5-E8FE-9E43-915C-3B135FD8A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955A-91F1-E449-A7E2-8505C3590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92231"/>
          </a:xfrm>
        </p:spPr>
        <p:txBody>
          <a:bodyPr>
            <a:normAutofit/>
          </a:bodyPr>
          <a:lstStyle/>
          <a:p>
            <a:r>
              <a:rPr lang="en-US" dirty="0"/>
              <a:t>Presented to </a:t>
            </a:r>
            <a:r>
              <a:rPr lang="en-US" dirty="0" err="1"/>
              <a:t>CodeJam</a:t>
            </a:r>
            <a:r>
              <a:rPr lang="en-US" dirty="0"/>
              <a:t> 2019</a:t>
            </a:r>
          </a:p>
          <a:p>
            <a:r>
              <a:rPr lang="en-US" dirty="0"/>
              <a:t>By Christian Pickett, Philip Tam, </a:t>
            </a:r>
            <a:r>
              <a:rPr lang="en-US" dirty="0" err="1"/>
              <a:t>Zedian</a:t>
            </a:r>
            <a:r>
              <a:rPr lang="en-US" dirty="0"/>
              <a:t> Xiao, Danny </a:t>
            </a:r>
            <a:r>
              <a:rPr lang="en-US" dirty="0" err="1"/>
              <a:t>Xie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2BD9035-8AF0-C04D-A64D-681EA57B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781" y="1447711"/>
            <a:ext cx="2157218" cy="29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ED4B-F20B-9942-BBAB-DB8C2C4B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6" name="Picture 5" descr="A picture containing person, indoor, man, playing&#10;&#10;Description automatically generated">
            <a:extLst>
              <a:ext uri="{FF2B5EF4-FFF2-40B4-BE49-F238E27FC236}">
                <a16:creationId xmlns:a16="http://schemas.microsoft.com/office/drawing/2014/main" id="{FEF4B097-B66C-6D46-B434-2B2D210F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85" y="2795577"/>
            <a:ext cx="1762658" cy="2646571"/>
          </a:xfrm>
          <a:prstGeom prst="rect">
            <a:avLst/>
          </a:prstGeom>
        </p:spPr>
      </p:pic>
      <p:pic>
        <p:nvPicPr>
          <p:cNvPr id="8" name="Picture 7" descr="A person sitting on a table&#10;&#10;Description automatically generated">
            <a:extLst>
              <a:ext uri="{FF2B5EF4-FFF2-40B4-BE49-F238E27FC236}">
                <a16:creationId xmlns:a16="http://schemas.microsoft.com/office/drawing/2014/main" id="{8E89A2B8-3B04-5C4D-B548-F08F6D51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070" y="2795581"/>
            <a:ext cx="1984928" cy="2646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8255F1-510B-5F4F-B420-D83615A2C1C4}"/>
              </a:ext>
            </a:extLst>
          </p:cNvPr>
          <p:cNvSpPr txBox="1"/>
          <p:nvPr/>
        </p:nvSpPr>
        <p:spPr>
          <a:xfrm>
            <a:off x="9397070" y="5764481"/>
            <a:ext cx="198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Danny </a:t>
            </a:r>
            <a:r>
              <a:rPr lang="en-US" b="1" dirty="0" err="1"/>
              <a:t>Xie</a:t>
            </a:r>
            <a:endParaRPr lang="en-US" b="1" dirty="0"/>
          </a:p>
          <a:p>
            <a:pPr algn="ctr"/>
            <a:r>
              <a:rPr lang="en-US" dirty="0"/>
              <a:t>U2 CS - McGill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B8CB9-7BBB-B14F-B52A-81D66C2D819B}"/>
              </a:ext>
            </a:extLst>
          </p:cNvPr>
          <p:cNvSpPr txBox="1"/>
          <p:nvPr/>
        </p:nvSpPr>
        <p:spPr>
          <a:xfrm>
            <a:off x="6596712" y="5766107"/>
            <a:ext cx="207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Zedian</a:t>
            </a:r>
            <a:r>
              <a:rPr lang="en-US" b="1" dirty="0"/>
              <a:t> Xiao</a:t>
            </a:r>
          </a:p>
          <a:p>
            <a:pPr algn="ctr"/>
            <a:r>
              <a:rPr lang="en-US" dirty="0"/>
              <a:t>U2 Math - McGill</a:t>
            </a:r>
          </a:p>
        </p:txBody>
      </p:sp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1079BBD-0C84-D842-A3C9-EB5423623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53" r="19226"/>
          <a:stretch/>
        </p:blipFill>
        <p:spPr>
          <a:xfrm>
            <a:off x="3484963" y="2795577"/>
            <a:ext cx="2248560" cy="2646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DCF6A0-51F3-1C49-A649-86A9355EBED2}"/>
              </a:ext>
            </a:extLst>
          </p:cNvPr>
          <p:cNvSpPr txBox="1"/>
          <p:nvPr/>
        </p:nvSpPr>
        <p:spPr>
          <a:xfrm>
            <a:off x="3571541" y="5764481"/>
            <a:ext cx="207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Philip Tam</a:t>
            </a:r>
          </a:p>
          <a:p>
            <a:pPr algn="ctr"/>
            <a:r>
              <a:rPr lang="en-US" dirty="0"/>
              <a:t>U2 CS - McGill</a:t>
            </a:r>
          </a:p>
        </p:txBody>
      </p:sp>
      <p:pic>
        <p:nvPicPr>
          <p:cNvPr id="15" name="Picture 14" descr="A group of peopl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9629BBAB-DCF4-DC4B-BB80-05D336B756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66" r="10963"/>
          <a:stretch/>
        </p:blipFill>
        <p:spPr>
          <a:xfrm>
            <a:off x="433612" y="2795577"/>
            <a:ext cx="2031789" cy="26465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D8FF1-C5E9-4F43-8589-1651527C26B0}"/>
              </a:ext>
            </a:extLst>
          </p:cNvPr>
          <p:cNvSpPr txBox="1"/>
          <p:nvPr/>
        </p:nvSpPr>
        <p:spPr>
          <a:xfrm>
            <a:off x="546370" y="5764480"/>
            <a:ext cx="207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Christian Pickett</a:t>
            </a:r>
          </a:p>
          <a:p>
            <a:pPr algn="ctr"/>
            <a:r>
              <a:rPr lang="en-US" dirty="0"/>
              <a:t>U2 CS - McGill</a:t>
            </a:r>
          </a:p>
        </p:txBody>
      </p:sp>
    </p:spTree>
    <p:extLst>
      <p:ext uri="{BB962C8B-B14F-4D97-AF65-F5344CB8AC3E}">
        <p14:creationId xmlns:p14="http://schemas.microsoft.com/office/powerpoint/2010/main" val="1828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A0C6-555E-3747-AA67-2CA6E513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04B9-3741-7044-87E7-AA6321CD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55520"/>
            <a:ext cx="10554574" cy="283264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Producing quality content is challenging</a:t>
            </a:r>
          </a:p>
          <a:p>
            <a:pPr>
              <a:lnSpc>
                <a:spcPct val="200000"/>
              </a:lnSpc>
            </a:pPr>
            <a:r>
              <a:rPr lang="en-US" dirty="0"/>
              <a:t>Inspiration can be challenging to find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77049-E74C-094C-B421-35F5855D9D2D}"/>
              </a:ext>
            </a:extLst>
          </p:cNvPr>
          <p:cNvSpPr txBox="1"/>
          <p:nvPr/>
        </p:nvSpPr>
        <p:spPr>
          <a:xfrm>
            <a:off x="389467" y="2442421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</a:t>
            </a:r>
            <a:r>
              <a:rPr lang="en-US" sz="3200" b="1" dirty="0"/>
              <a:t> </a:t>
            </a:r>
            <a:r>
              <a:rPr lang="en-US" sz="3600" b="1" dirty="0"/>
              <a:t>know</a:t>
            </a:r>
            <a:r>
              <a:rPr lang="en-US" sz="3200" b="1" dirty="0"/>
              <a:t> that: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84485-F0B2-BE42-AE29-734EAB081EDC}"/>
              </a:ext>
            </a:extLst>
          </p:cNvPr>
          <p:cNvSpPr txBox="1"/>
          <p:nvPr/>
        </p:nvSpPr>
        <p:spPr>
          <a:xfrm>
            <a:off x="0" y="4976168"/>
            <a:ext cx="11970882" cy="102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/>
              <a:t>What if an app could help this process?</a:t>
            </a:r>
          </a:p>
        </p:txBody>
      </p:sp>
    </p:spTree>
    <p:extLst>
      <p:ext uri="{BB962C8B-B14F-4D97-AF65-F5344CB8AC3E}">
        <p14:creationId xmlns:p14="http://schemas.microsoft.com/office/powerpoint/2010/main" val="35621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C3C4A530-4D21-D24F-B706-63CBD96C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788"/>
            <a:ext cx="960120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AD7E-9BF4-F349-B7F2-6BBCA61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CF4B-EC0B-7E4E-9D3A-3B652D12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3192738"/>
            <a:ext cx="10554574" cy="2445966"/>
          </a:xfrm>
        </p:spPr>
        <p:txBody>
          <a:bodyPr/>
          <a:lstStyle/>
          <a:p>
            <a:r>
              <a:rPr lang="en-US" dirty="0"/>
              <a:t>Responsive UI</a:t>
            </a:r>
          </a:p>
          <a:p>
            <a:r>
              <a:rPr lang="en-US" dirty="0"/>
              <a:t>Collaborative Editing through Firebase</a:t>
            </a:r>
          </a:p>
          <a:p>
            <a:r>
              <a:rPr lang="en-US" dirty="0"/>
              <a:t>Interesting story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43FC-53A0-B249-9054-CB5FE872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657C-4F08-DD4C-8014-7D51A1F6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SDK challenges</a:t>
            </a:r>
          </a:p>
          <a:p>
            <a:r>
              <a:rPr lang="en-US" dirty="0" err="1"/>
              <a:t>SwiftUI</a:t>
            </a:r>
            <a:endParaRPr lang="en-US" dirty="0"/>
          </a:p>
          <a:p>
            <a:r>
              <a:rPr lang="en-US" dirty="0"/>
              <a:t>Compatibility Issues Swift 5 and iOS 13</a:t>
            </a:r>
          </a:p>
        </p:txBody>
      </p:sp>
    </p:spTree>
    <p:extLst>
      <p:ext uri="{BB962C8B-B14F-4D97-AF65-F5344CB8AC3E}">
        <p14:creationId xmlns:p14="http://schemas.microsoft.com/office/powerpoint/2010/main" val="1528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D885-253A-314C-97E3-4DE83363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Online Media 3" descr="codejam">
            <a:hlinkClick r:id="" action="ppaction://media"/>
            <a:extLst>
              <a:ext uri="{FF2B5EF4-FFF2-40B4-BE49-F238E27FC236}">
                <a16:creationId xmlns:a16="http://schemas.microsoft.com/office/drawing/2014/main" id="{6C0FEFC6-582D-2746-A81A-CD51A2F9C84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222500"/>
            <a:ext cx="8013032" cy="45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1CB85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182</TotalTime>
  <Words>92</Words>
  <Application>Microsoft Macintosh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Storify</vt:lpstr>
      <vt:lpstr>Meet the Team</vt:lpstr>
      <vt:lpstr>Origin</vt:lpstr>
      <vt:lpstr>PowerPoint Presentation</vt:lpstr>
      <vt:lpstr>Accomplishments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Storify</dc:title>
  <dc:creator>Danny Xie</dc:creator>
  <cp:lastModifiedBy>Danny Xie</cp:lastModifiedBy>
  <cp:revision>8</cp:revision>
  <dcterms:created xsi:type="dcterms:W3CDTF">2019-11-17T15:18:52Z</dcterms:created>
  <dcterms:modified xsi:type="dcterms:W3CDTF">2019-11-17T18:21:31Z</dcterms:modified>
</cp:coreProperties>
</file>