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Gill Sans" panose="02010600030101010101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4bece289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4bece289f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We need to derive a partitioning and replication strategy based on the user access patterns, nature of the data,  and location (Beijing/Hongkong).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•  Identify a distributed database management system that fulfills the requirements (autonomously fragmenting the data based on the amount and the location, the workload: enabling for insert, updating and read queries in an efficient manner).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•  Automated DDMS server status monitoring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•  Create a be-read and popular rank table - by inserting newly computed records into the Be-Read table.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•  Speak about the schema - We create 2 schemas named as DBMS1 and DBMS2 to store the fragmented data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bece289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bece289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cache by mysql workbench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 Hadoop failure. So we find alternative which is minio. Briefly introduce about minio.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encountered errors on setting up hadoop on dockers so, we decided to use minio which is relatively easier to use.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Minio is an open-source, scalable object storage server and cloud platform that supports various operating systems including Windows, Linux, and macOS. Its compatibility and flexibility make it easy to deploy for a range of applications, serving as a versatile solution for scenarios like data archiving, backup </a:t>
            </a:r>
            <a:r>
              <a:rPr lang="en-GB">
                <a:solidFill>
                  <a:schemeClr val="dk1"/>
                </a:solidFill>
              </a:rPr>
              <a:t>and restore</a:t>
            </a:r>
            <a:r>
              <a:rPr lang="en-GB"/>
              <a:t>, analytics, </a:t>
            </a:r>
            <a:r>
              <a:rPr lang="en-GB">
                <a:solidFill>
                  <a:schemeClr val="dk1"/>
                </a:solidFill>
              </a:rPr>
              <a:t>and as a backend for applications that require scalable and distributed object storage.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40de9e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b40de9e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bece289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4bece289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database monitoring and minio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bece289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4bece289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Article 13 has video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2"/>
          <p:cNvGrpSpPr/>
          <p:nvPr/>
        </p:nvGrpSpPr>
        <p:grpSpPr>
          <a:xfrm>
            <a:off x="449419" y="1299344"/>
            <a:ext cx="8245125" cy="1430333"/>
            <a:chOff x="599225" y="1732459"/>
            <a:chExt cx="10993500" cy="1907111"/>
          </a:xfrm>
        </p:grpSpPr>
        <p:sp>
          <p:nvSpPr>
            <p:cNvPr id="14" name="Google Shape;14;p2"/>
            <p:cNvSpPr/>
            <p:nvPr/>
          </p:nvSpPr>
          <p:spPr>
            <a:xfrm>
              <a:off x="599225" y="1736370"/>
              <a:ext cx="10993500" cy="190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9225" y="1732459"/>
              <a:ext cx="489300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916373" y="2864291"/>
            <a:ext cx="73113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916373" y="1521062"/>
            <a:ext cx="73116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3000"/>
              <a:buFont typeface="Gill Sans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>
  <p:cSld name="标题和竖排文字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3387573" y="-1010398"/>
            <a:ext cx="2366100" cy="7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marL="1371600" lvl="2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marL="1828800" lvl="3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marL="2286000" lvl="4" indent="-279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目录">
  <p:cSld name="目录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5464" y="1747157"/>
            <a:ext cx="74427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◼"/>
              <a:defRPr sz="2100"/>
            </a:lvl1pPr>
            <a:lvl2pPr marL="914400" lvl="1" indent="-3365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Char char="◼"/>
              <a:defRPr sz="18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◼"/>
              <a:defRPr sz="1500"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5704463" y="419798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1265464" y="4194743"/>
            <a:ext cx="4358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918725" y="4197988"/>
            <a:ext cx="78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265464" y="649499"/>
            <a:ext cx="74427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521936" y="509005"/>
            <a:ext cx="2700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21936" y="946405"/>
            <a:ext cx="270000" cy="368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25033" y="1635374"/>
            <a:ext cx="7890900" cy="27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>
  <p:cSld name="节标题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449419" y="1302278"/>
            <a:ext cx="8245125" cy="1427401"/>
            <a:chOff x="599225" y="1921565"/>
            <a:chExt cx="10993500" cy="1903201"/>
          </a:xfrm>
        </p:grpSpPr>
        <p:sp>
          <p:nvSpPr>
            <p:cNvPr id="37" name="Google Shape;37;p5"/>
            <p:cNvSpPr/>
            <p:nvPr/>
          </p:nvSpPr>
          <p:spPr>
            <a:xfrm>
              <a:off x="599225" y="1921565"/>
              <a:ext cx="10993500" cy="190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99227" y="1921566"/>
              <a:ext cx="192900" cy="1903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2375" y="1516900"/>
            <a:ext cx="77004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2700"/>
              <a:buFont typeface="Gill San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722375" y="2864291"/>
            <a:ext cx="76992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5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435895" y="3296758"/>
            <a:ext cx="82722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79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35895" y="3721813"/>
            <a:ext cx="82722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65415" y="1688171"/>
            <a:ext cx="38154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rgbClr val="66087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35896" y="2194541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892803" y="1688171"/>
            <a:ext cx="38154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700" b="0">
                <a:solidFill>
                  <a:srgbClr val="66087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63283" y="2194541"/>
            <a:ext cx="4044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内容与标题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35862" y="3686106"/>
            <a:ext cx="289200" cy="7743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766097" y="3696571"/>
            <a:ext cx="77499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800"/>
              <a:buFont typeface="Gill Sans"/>
              <a:buNone/>
              <a:defRPr sz="1800" b="0">
                <a:solidFill>
                  <a:srgbClr val="66087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marL="2743200" lvl="5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marL="3200400" lvl="6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marL="3657600" lvl="7" indent="-2921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marL="4114800" lvl="8" indent="-2921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766097" y="4186433"/>
            <a:ext cx="774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660874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5642659" y="4566610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625033" y="4563365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7613620" y="4566610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竖排标题与文本">
  <p:cSld name="竖排标题与文本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6663023" y="506795"/>
            <a:ext cx="66600" cy="59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 rot="5400000">
            <a:off x="5645809" y="1738145"/>
            <a:ext cx="38874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 rot="5400000">
            <a:off x="1559350" y="-471355"/>
            <a:ext cx="3887400" cy="58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435896" y="1671003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4641313" y="1671003"/>
            <a:ext cx="4066800" cy="27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marL="914400" lvl="1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marL="1828800" lvl="3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marL="2286000" lvl="4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marL="2743200" lvl="5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marL="3200400" lvl="6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marL="3657600" lvl="7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marL="4114800" lvl="8" indent="-30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40002" y="490968"/>
            <a:ext cx="62100" cy="6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874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66087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5032" y="1752002"/>
            <a:ext cx="78909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sz="1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sz="9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642659" y="4197992"/>
            <a:ext cx="18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25033" y="4194748"/>
            <a:ext cx="4939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613620" y="4197992"/>
            <a:ext cx="90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2375" y="1516900"/>
            <a:ext cx="7700400" cy="103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Final project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22375" y="2864291"/>
            <a:ext cx="7699200" cy="100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Lim Ze Dong - 2023280123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Namie Turi Abu - 2023280116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Requirements</a:t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150" y="2677600"/>
            <a:ext cx="3264724" cy="21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625025" y="1490650"/>
            <a:ext cx="7963800" cy="290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◼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 a partitioning and replication strategy based on the user access patterns, nature of the data,  and location.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◼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DBMS server status monitoring.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◼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Be-Read &amp; Popular Rank table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◼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top 5 daily, weekly and monthly popular articles.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625025" y="1330750"/>
            <a:ext cx="7890900" cy="3395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0000" lnSpcReduction="10000"/>
          </a:bodyPr>
          <a:lstStyle/>
          <a:p>
            <a:pPr marL="457200" lvl="0" indent="-28194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ct val="85714"/>
              <a:buChar char="❖"/>
            </a:pPr>
            <a:r>
              <a:rPr lang="en-GB"/>
              <a:t>MINIO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File storing system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Replication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Monitoring</a:t>
            </a:r>
            <a:endParaRPr/>
          </a:p>
          <a:p>
            <a:pPr marL="457200" lvl="0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5714"/>
              <a:buChar char="❖"/>
            </a:pPr>
            <a:r>
              <a:rPr lang="en-GB"/>
              <a:t>MySQL Workbench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Database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Fragmentation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Monitoring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Cache</a:t>
            </a:r>
            <a:endParaRPr/>
          </a:p>
          <a:p>
            <a:pPr marL="457200" lvl="0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5714"/>
              <a:buChar char="❖"/>
            </a:pPr>
            <a:r>
              <a:rPr lang="en-GB"/>
              <a:t>Docker</a:t>
            </a:r>
            <a:endParaRPr/>
          </a:p>
          <a:p>
            <a:pPr marL="457200" lvl="0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5714"/>
              <a:buChar char="❖"/>
            </a:pPr>
            <a:r>
              <a:rPr lang="en-GB"/>
              <a:t>Flask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Implement query</a:t>
            </a:r>
            <a:endParaRPr/>
          </a:p>
          <a:p>
            <a:pPr marL="914400" lvl="1" indent="-28194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/>
              <a:t>Fetch data from MINIO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175" y="821262"/>
            <a:ext cx="3333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5361" y="2360706"/>
            <a:ext cx="2835800" cy="18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132" y="3462629"/>
            <a:ext cx="21431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70" y="825768"/>
            <a:ext cx="4603350" cy="3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25" y="2431500"/>
            <a:ext cx="4435799" cy="253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l="71164" b="23442"/>
          <a:stretch/>
        </p:blipFill>
        <p:spPr>
          <a:xfrm>
            <a:off x="1954071" y="1033186"/>
            <a:ext cx="1503999" cy="17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5152D0-6C18-51C9-F793-5392DA3AD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070" y="1033186"/>
            <a:ext cx="5621314" cy="3507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6479" y="445068"/>
            <a:ext cx="7890900" cy="761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75" y="2697901"/>
            <a:ext cx="4534826" cy="2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25" y="1289300"/>
            <a:ext cx="4865773" cy="24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</vt:lpstr>
      <vt:lpstr>Noto Sans Symbols</vt:lpstr>
      <vt:lpstr>Arial</vt:lpstr>
      <vt:lpstr>清华简约主题-扁平-16:9</vt:lpstr>
      <vt:lpstr>DBMS Final project</vt:lpstr>
      <vt:lpstr>Project Requirements</vt:lpstr>
      <vt:lpstr>Approach</vt:lpstr>
      <vt:lpstr>Approach</vt:lpstr>
      <vt:lpstr>Monitoring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Final project</dc:title>
  <cp:lastModifiedBy>Turi Abu</cp:lastModifiedBy>
  <cp:revision>1</cp:revision>
  <dcterms:modified xsi:type="dcterms:W3CDTF">2024-01-02T06:07:46Z</dcterms:modified>
</cp:coreProperties>
</file>