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б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р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е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ц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г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л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в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к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4989AA3-2A2E-40AD-A27E-83484734A1E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D0A5075-2E3C-4A54-BD20-55C5E9C19B8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заголовк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C67DDA7-6000-4729-B731-5F9CCB5A46E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4/23/19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3D3D0B-E589-4AFB-91AF-E64F551276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22320" y="0"/>
            <a:ext cx="474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Поиск и сравнение активных центров молекул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Рисунок 4" descr=""/>
          <p:cNvPicPr/>
          <p:nvPr/>
        </p:nvPicPr>
        <p:blipFill>
          <a:blip r:embed="rId1"/>
          <a:stretch/>
        </p:blipFill>
        <p:spPr>
          <a:xfrm>
            <a:off x="3369240" y="596160"/>
            <a:ext cx="5254200" cy="281484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5" descr=""/>
          <p:cNvPicPr/>
          <p:nvPr/>
        </p:nvPicPr>
        <p:blipFill>
          <a:blip r:embed="rId2"/>
          <a:stretch/>
        </p:blipFill>
        <p:spPr>
          <a:xfrm>
            <a:off x="3369240" y="4020840"/>
            <a:ext cx="5407560" cy="23796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5996520" y="3411360"/>
            <a:ext cx="7632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914400" y="914400"/>
            <a:ext cx="2009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Папка с данными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806400" y="4952520"/>
            <a:ext cx="2225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Внутри одной папки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6798960" y="5693400"/>
            <a:ext cx="3649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Имеет один и более субстратов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Может иметь несколько цепей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041920" y="5510160"/>
            <a:ext cx="1040400" cy="2908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100800" y="5415480"/>
            <a:ext cx="1621440" cy="357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7036200" y="5442480"/>
            <a:ext cx="2277720" cy="5155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3018600" y="0"/>
            <a:ext cx="599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Последовательность действий с референсной структурой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3866400" y="366840"/>
            <a:ext cx="3631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Выбрать цепь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4313160" y="941760"/>
            <a:ext cx="327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Там больше 1-ой цепи?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 flipH="1">
            <a:off x="4116600" y="1311120"/>
            <a:ext cx="91980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5831280" y="1266480"/>
            <a:ext cx="95724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CustomShape 9"/>
          <p:cNvSpPr/>
          <p:nvPr/>
        </p:nvSpPr>
        <p:spPr>
          <a:xfrm>
            <a:off x="6788880" y="1897920"/>
            <a:ext cx="1724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Нет, там 1 цепь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 flipH="1">
            <a:off x="7651080" y="2267280"/>
            <a:ext cx="36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6823440" y="2760480"/>
            <a:ext cx="1690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Используем ее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3884760" y="1911600"/>
            <a:ext cx="96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 flipH="1">
            <a:off x="4096800" y="2267280"/>
            <a:ext cx="36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14"/>
          <p:cNvSpPr/>
          <p:nvPr/>
        </p:nvSpPr>
        <p:spPr>
          <a:xfrm>
            <a:off x="2544840" y="2700000"/>
            <a:ext cx="3105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Они одинаковые по размеру?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4097520" y="3069360"/>
            <a:ext cx="1470600" cy="72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ustomShape 16"/>
          <p:cNvSpPr/>
          <p:nvPr/>
        </p:nvSpPr>
        <p:spPr>
          <a:xfrm flipH="1">
            <a:off x="2656080" y="3069360"/>
            <a:ext cx="1440360" cy="80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CustomShape 17"/>
          <p:cNvSpPr/>
          <p:nvPr/>
        </p:nvSpPr>
        <p:spPr>
          <a:xfrm>
            <a:off x="5400360" y="3795480"/>
            <a:ext cx="10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Нет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5568480" y="4164840"/>
            <a:ext cx="360" cy="64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7" name="CustomShape 19"/>
          <p:cNvSpPr/>
          <p:nvPr/>
        </p:nvSpPr>
        <p:spPr>
          <a:xfrm>
            <a:off x="4833000" y="4796280"/>
            <a:ext cx="1500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Берем самую длинную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20"/>
          <p:cNvSpPr/>
          <p:nvPr/>
        </p:nvSpPr>
        <p:spPr>
          <a:xfrm>
            <a:off x="2419560" y="3795480"/>
            <a:ext cx="68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1"/>
          <p:cNvSpPr/>
          <p:nvPr/>
        </p:nvSpPr>
        <p:spPr>
          <a:xfrm flipH="1">
            <a:off x="2656080" y="4164840"/>
            <a:ext cx="828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0" name="CustomShape 22"/>
          <p:cNvSpPr/>
          <p:nvPr/>
        </p:nvSpPr>
        <p:spPr>
          <a:xfrm>
            <a:off x="1722600" y="4485240"/>
            <a:ext cx="1868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Они одинаковые по составу?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3"/>
          <p:cNvSpPr/>
          <p:nvPr/>
        </p:nvSpPr>
        <p:spPr>
          <a:xfrm>
            <a:off x="2656800" y="5397840"/>
            <a:ext cx="3103920" cy="54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CustomShape 24"/>
          <p:cNvSpPr/>
          <p:nvPr/>
        </p:nvSpPr>
        <p:spPr>
          <a:xfrm flipH="1">
            <a:off x="2419560" y="5131440"/>
            <a:ext cx="245520" cy="56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CustomShape 25"/>
          <p:cNvSpPr/>
          <p:nvPr/>
        </p:nvSpPr>
        <p:spPr>
          <a:xfrm>
            <a:off x="2103120" y="5728320"/>
            <a:ext cx="74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26"/>
          <p:cNvSpPr/>
          <p:nvPr/>
        </p:nvSpPr>
        <p:spPr>
          <a:xfrm>
            <a:off x="5734800" y="5669280"/>
            <a:ext cx="848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Нет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7"/>
          <p:cNvSpPr/>
          <p:nvPr/>
        </p:nvSpPr>
        <p:spPr>
          <a:xfrm>
            <a:off x="2408040" y="5958720"/>
            <a:ext cx="11160" cy="22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6" name="CustomShape 28"/>
          <p:cNvSpPr/>
          <p:nvPr/>
        </p:nvSpPr>
        <p:spPr>
          <a:xfrm>
            <a:off x="6432480" y="5721120"/>
            <a:ext cx="51156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ustomShape 29"/>
          <p:cNvSpPr/>
          <p:nvPr/>
        </p:nvSpPr>
        <p:spPr>
          <a:xfrm>
            <a:off x="100800" y="5415480"/>
            <a:ext cx="167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Берем 1-ую (А)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0"/>
          <p:cNvSpPr/>
          <p:nvPr/>
        </p:nvSpPr>
        <p:spPr>
          <a:xfrm>
            <a:off x="7036200" y="5514840"/>
            <a:ext cx="2277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Спрашиваем у юзера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31"/>
          <p:cNvSpPr/>
          <p:nvPr/>
        </p:nvSpPr>
        <p:spPr>
          <a:xfrm>
            <a:off x="2493000" y="1566000"/>
            <a:ext cx="360" cy="27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CustomShape 32"/>
          <p:cNvSpPr/>
          <p:nvPr/>
        </p:nvSpPr>
        <p:spPr>
          <a:xfrm>
            <a:off x="1450800" y="6093000"/>
            <a:ext cx="192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Есть те, в которых нет лиганда?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33"/>
          <p:cNvSpPr/>
          <p:nvPr/>
        </p:nvSpPr>
        <p:spPr>
          <a:xfrm flipH="1">
            <a:off x="1018080" y="6416280"/>
            <a:ext cx="432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2" name="CustomShape 34"/>
          <p:cNvSpPr/>
          <p:nvPr/>
        </p:nvSpPr>
        <p:spPr>
          <a:xfrm>
            <a:off x="500400" y="6202440"/>
            <a:ext cx="77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Нет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35"/>
          <p:cNvSpPr/>
          <p:nvPr/>
        </p:nvSpPr>
        <p:spPr>
          <a:xfrm flipV="1">
            <a:off x="772200" y="5800680"/>
            <a:ext cx="360" cy="40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4" name="CustomShape 36"/>
          <p:cNvSpPr/>
          <p:nvPr/>
        </p:nvSpPr>
        <p:spPr>
          <a:xfrm flipV="1">
            <a:off x="3377160" y="6415560"/>
            <a:ext cx="166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5" name="CustomShape 37"/>
          <p:cNvSpPr/>
          <p:nvPr/>
        </p:nvSpPr>
        <p:spPr>
          <a:xfrm>
            <a:off x="5076720" y="6202440"/>
            <a:ext cx="491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38"/>
          <p:cNvSpPr/>
          <p:nvPr/>
        </p:nvSpPr>
        <p:spPr>
          <a:xfrm>
            <a:off x="6094440" y="6214320"/>
            <a:ext cx="1699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Исключаем их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9"/>
          <p:cNvSpPr/>
          <p:nvPr/>
        </p:nvSpPr>
        <p:spPr>
          <a:xfrm flipV="1">
            <a:off x="5568480" y="6383880"/>
            <a:ext cx="4478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CustomShape 40"/>
          <p:cNvSpPr/>
          <p:nvPr/>
        </p:nvSpPr>
        <p:spPr>
          <a:xfrm flipV="1">
            <a:off x="7794000" y="6387120"/>
            <a:ext cx="141876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41"/>
          <p:cNvSpPr/>
          <p:nvPr/>
        </p:nvSpPr>
        <p:spPr>
          <a:xfrm>
            <a:off x="9213120" y="6183360"/>
            <a:ext cx="1770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Осталась одна?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2"/>
          <p:cNvSpPr/>
          <p:nvPr/>
        </p:nvSpPr>
        <p:spPr>
          <a:xfrm flipH="1" flipV="1">
            <a:off x="10084320" y="5884200"/>
            <a:ext cx="1368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1" name="CustomShape 43"/>
          <p:cNvSpPr/>
          <p:nvPr/>
        </p:nvSpPr>
        <p:spPr>
          <a:xfrm>
            <a:off x="9777240" y="5514840"/>
            <a:ext cx="543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Нет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44"/>
          <p:cNvSpPr/>
          <p:nvPr/>
        </p:nvSpPr>
        <p:spPr>
          <a:xfrm flipH="1">
            <a:off x="9313560" y="5699520"/>
            <a:ext cx="4626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45"/>
          <p:cNvSpPr/>
          <p:nvPr/>
        </p:nvSpPr>
        <p:spPr>
          <a:xfrm>
            <a:off x="10983600" y="6368040"/>
            <a:ext cx="35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CustomShape 46"/>
          <p:cNvSpPr/>
          <p:nvPr/>
        </p:nvSpPr>
        <p:spPr>
          <a:xfrm>
            <a:off x="11412000" y="6176520"/>
            <a:ext cx="491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47"/>
          <p:cNvSpPr/>
          <p:nvPr/>
        </p:nvSpPr>
        <p:spPr>
          <a:xfrm>
            <a:off x="11041920" y="5471280"/>
            <a:ext cx="1112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Берем её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48"/>
          <p:cNvSpPr/>
          <p:nvPr/>
        </p:nvSpPr>
        <p:spPr>
          <a:xfrm flipH="1" flipV="1">
            <a:off x="11657160" y="5879520"/>
            <a:ext cx="360" cy="29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018600" y="0"/>
            <a:ext cx="5995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Последовательность действий с референсной структурой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123440" y="364680"/>
            <a:ext cx="374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 startAt="2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Выбрать нужный лиганд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606560" y="835200"/>
            <a:ext cx="2525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Там есть лиганд?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 flipH="1">
            <a:off x="1310400" y="1204560"/>
            <a:ext cx="4226760" cy="16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5538240" y="1204560"/>
            <a:ext cx="5002920" cy="20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897120" y="118692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10541520" y="1221480"/>
            <a:ext cx="655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Нет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 flipH="1">
            <a:off x="10868400" y="159084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10110240" y="1775520"/>
            <a:ext cx="16560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Кидаем ошибку – там должен быть лиганд!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362160" y="1837440"/>
            <a:ext cx="1578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Он там один?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1151640" y="1556280"/>
            <a:ext cx="360" cy="28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8" name="CustomShape 12"/>
          <p:cNvSpPr/>
          <p:nvPr/>
        </p:nvSpPr>
        <p:spPr>
          <a:xfrm>
            <a:off x="273960" y="2465640"/>
            <a:ext cx="87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1285200" y="2465640"/>
            <a:ext cx="727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Нет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5181480" y="2502720"/>
            <a:ext cx="1960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15"/>
          <p:cNvSpPr/>
          <p:nvPr/>
        </p:nvSpPr>
        <p:spPr>
          <a:xfrm flipH="1">
            <a:off x="712800" y="2206800"/>
            <a:ext cx="144000" cy="25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2" name="CustomShape 16"/>
          <p:cNvSpPr/>
          <p:nvPr/>
        </p:nvSpPr>
        <p:spPr>
          <a:xfrm>
            <a:off x="1151640" y="2206800"/>
            <a:ext cx="28764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3" name="CustomShape 17"/>
          <p:cNvSpPr/>
          <p:nvPr/>
        </p:nvSpPr>
        <p:spPr>
          <a:xfrm>
            <a:off x="201240" y="3405960"/>
            <a:ext cx="2317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Он больше 6 атомов, не учитывая водород?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8"/>
          <p:cNvSpPr/>
          <p:nvPr/>
        </p:nvSpPr>
        <p:spPr>
          <a:xfrm flipH="1">
            <a:off x="499320" y="2975760"/>
            <a:ext cx="36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ustomShape 19"/>
          <p:cNvSpPr/>
          <p:nvPr/>
        </p:nvSpPr>
        <p:spPr>
          <a:xfrm flipH="1">
            <a:off x="315000" y="4264200"/>
            <a:ext cx="140040" cy="54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20"/>
          <p:cNvSpPr/>
          <p:nvPr/>
        </p:nvSpPr>
        <p:spPr>
          <a:xfrm>
            <a:off x="1360440" y="4332960"/>
            <a:ext cx="233280" cy="4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CustomShape 21"/>
          <p:cNvSpPr/>
          <p:nvPr/>
        </p:nvSpPr>
        <p:spPr>
          <a:xfrm>
            <a:off x="1360440" y="4731120"/>
            <a:ext cx="727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Нет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22"/>
          <p:cNvSpPr/>
          <p:nvPr/>
        </p:nvSpPr>
        <p:spPr>
          <a:xfrm>
            <a:off x="93240" y="4719960"/>
            <a:ext cx="66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3"/>
          <p:cNvSpPr/>
          <p:nvPr/>
        </p:nvSpPr>
        <p:spPr>
          <a:xfrm>
            <a:off x="315720" y="530424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ustomShape 24"/>
          <p:cNvSpPr/>
          <p:nvPr/>
        </p:nvSpPr>
        <p:spPr>
          <a:xfrm>
            <a:off x="425520" y="5089320"/>
            <a:ext cx="30600" cy="4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1" name="CustomShape 25"/>
          <p:cNvSpPr/>
          <p:nvPr/>
        </p:nvSpPr>
        <p:spPr>
          <a:xfrm>
            <a:off x="1531800" y="5061960"/>
            <a:ext cx="2317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Он «внутри» белка?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Application>LibreOffice/6.0.7.3$Linux_X86_64 LibreOffice_project/00m0$Build-3</Application>
  <Words>113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2019-04-23T10:50:16Z</dcterms:created>
  <dc:creator>Michail Shapira</dc:creator>
  <dc:description/>
  <dc:language>en-US</dc:language>
  <cp:lastModifiedBy/>
  <dcterms:modified xsi:type="dcterms:W3CDTF">2019-04-23T21:35:18Z</dcterms:modified>
  <cp:revision>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