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69" r:id="rId6"/>
    <p:sldId id="273" r:id="rId7"/>
    <p:sldId id="282" r:id="rId8"/>
    <p:sldId id="275" r:id="rId9"/>
    <p:sldId id="276" r:id="rId10"/>
    <p:sldId id="283" r:id="rId11"/>
    <p:sldId id="278" r:id="rId12"/>
    <p:sldId id="270" r:id="rId13"/>
    <p:sldId id="284" r:id="rId14"/>
    <p:sldId id="272" r:id="rId15"/>
    <p:sldId id="279" r:id="rId16"/>
    <p:sldId id="285" r:id="rId17"/>
    <p:sldId id="281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6B7F-E6CC-4F15-B442-746A6A2D2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FA965-A4E4-4021-9CB8-3488EE75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CA51-69E4-48A6-9A2D-0DA7C4E2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12E6-500D-4F6F-A299-2A903943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0BE1-FD86-4059-991B-32487788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DC99-E123-4F04-A89F-F44FA66A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A08AD-9EEA-4FD3-BEB5-39F747BAE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40B1-7559-4EFE-B7CC-05DA96B0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B9AD-5B53-4D3F-9979-023AFAA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7D95-4FE1-43E9-88C7-9D783A4B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000D6-C6E6-4C7E-97A8-59240ED5C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508D8-D276-4871-86CA-2F11C82CD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2A1A-6E70-43EE-95D8-7CA10DA9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6D0B-908C-4718-BA7E-0DE57101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07E2-545A-4BA2-B3A1-AECEFCDA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9121-B389-4522-A915-67E5C26E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9D54-14F9-4299-AFF9-FE4E6C6B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2F8E-BD55-4717-9A4E-763E8720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737B-A597-4903-9514-982CA8F8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C192-F9C5-4021-BA43-BD4BABDD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C62D-9EB8-40C3-90CD-04506AE5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7B46-E6BF-4AF5-AED3-0F14632E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4D10-0DD8-4238-94D5-EEBF7AAD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4B57-7F52-455E-B4D7-855E80B1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E83F-6AAE-40BB-985F-70F48845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7857-4CFB-46E7-8931-58C4D077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65A-60A4-4B11-BFF9-3E46273C6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0E568-CE73-491D-A0AB-F5E5C520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90E1-C499-4AB3-9342-0A8C4BC6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2C873-A298-4118-9504-2BCBC00F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615B7-8C9C-43A5-9217-3EC15B5D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EAAC-502A-4D69-BD5C-4415B15B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363B-3318-484B-A286-A85406F3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CD0B4-D48C-4437-805B-8CE67AE92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13AAE-C3B4-484F-B2BB-62F2493CB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04906-58F9-450B-83A5-10C126FB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59077-47D0-46E1-BD73-EB23D7E3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F6B31-2CA5-4A86-8ED8-B2B7FD77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7193C-E1EA-4586-B61A-6F82F6B1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688A-B775-41C8-802B-57FFA576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32F5-6502-45BD-843F-255D54B4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49FD3-62DC-4B05-A54B-C0043F21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30A29-CCA2-4E3B-95AA-EB33B6FB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58F00-D919-47A2-98A5-CD5AF0D9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6E7F8-1F37-47E8-9F93-401BCBF2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ABFF-FEB8-4F36-8EA3-F8A14CB5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CABF-B35C-4F39-8D83-6D25AEE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0C7A-EB7C-447A-B57D-B2294375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43CD9-51D7-4D29-BA50-9A9AF77B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39F4-279E-42B7-9668-167D630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84C5-F822-4EBD-AD37-9F431036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AB1E4-2D66-4866-B3A9-8E1FC505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F71-6796-45A6-8335-9CFE0071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D226B-0B2F-46C9-8CC4-6CCD87A29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3B6AB-DB8A-460B-A5A8-C06CC02BE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E2EBE-4E1E-4249-8DEF-B22408C7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35431-AAD5-498F-A8C9-50D57F06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10FD-D458-4020-B483-035F74AA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E0EBA-9913-4323-B9B1-F2F4C5BC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B968D-8076-4D94-A280-B3E7A48E1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F8EF-0C13-4298-82F3-3BC8A0928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2F90-282E-4FE9-9ADF-6B20F388A47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E5AD-375E-4456-844D-DDDF6AC3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BDC0-0486-42F3-AAA9-BE1023A48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E64E-9ACE-4FBB-BD76-6D6FAD91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4.xml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7.xml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4.xml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8.xml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1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C431-FAA4-416F-B7CF-E8F737D95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6795A-32DE-4CF1-BA10-178314A72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90BC8-BFAA-4E10-B183-2C613681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" y="8389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C09B8-1B09-49F4-BE9E-F57B3A4A68F0}"/>
              </a:ext>
            </a:extLst>
          </p:cNvPr>
          <p:cNvSpPr txBox="1"/>
          <p:nvPr/>
        </p:nvSpPr>
        <p:spPr>
          <a:xfrm>
            <a:off x="1524000" y="1600200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WEEK4: MGA TERMINONG INGLES MULA SA IBA’T IBANG LARANGAN ISINALIN SA FILIPINO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Ipinasa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Tobey D. Marco 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Daenielle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Halayahay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Drake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Jomel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Catabay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BSIT 12023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6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545121" y="1257479"/>
            <a:ext cx="116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06631-9F28-45CF-B581-F5EC28A8AEE8}"/>
              </a:ext>
            </a:extLst>
          </p:cNvPr>
          <p:cNvSpPr txBox="1"/>
          <p:nvPr/>
        </p:nvSpPr>
        <p:spPr>
          <a:xfrm>
            <a:off x="1947643" y="2374084"/>
            <a:ext cx="829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Paunang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Balita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Advancer</a:t>
            </a:r>
          </a:p>
        </p:txBody>
      </p:sp>
    </p:spTree>
    <p:extLst>
      <p:ext uri="{BB962C8B-B14F-4D97-AF65-F5344CB8AC3E}">
        <p14:creationId xmlns:p14="http://schemas.microsoft.com/office/powerpoint/2010/main" val="1346848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617827" y="3136612"/>
            <a:ext cx="104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</a:t>
            </a:r>
          </a:p>
        </p:txBody>
      </p:sp>
    </p:spTree>
    <p:extLst>
      <p:ext uri="{BB962C8B-B14F-4D97-AF65-F5344CB8AC3E}">
        <p14:creationId xmlns:p14="http://schemas.microsoft.com/office/powerpoint/2010/main" val="2604587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23E11-0D2E-4648-9D9C-67947104D0F2}"/>
              </a:ext>
            </a:extLst>
          </p:cNvPr>
          <p:cNvSpPr txBox="1"/>
          <p:nvPr/>
        </p:nvSpPr>
        <p:spPr>
          <a:xfrm>
            <a:off x="3583522" y="386817"/>
            <a:ext cx="5573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TATAK</a:t>
            </a:r>
          </a:p>
        </p:txBody>
      </p:sp>
      <p:pic>
        <p:nvPicPr>
          <p:cNvPr id="15" name="Graphic 14" descr="Video camera">
            <a:hlinkClick r:id="rId3" action="ppaction://hlinksldjump"/>
            <a:extLst>
              <a:ext uri="{FF2B5EF4-FFF2-40B4-BE49-F238E27FC236}">
                <a16:creationId xmlns:a16="http://schemas.microsoft.com/office/drawing/2014/main" id="{B0E93A93-755D-4460-BD88-2197776C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146" y="2532492"/>
            <a:ext cx="1753313" cy="1753313"/>
          </a:xfrm>
          <a:prstGeom prst="rect">
            <a:avLst/>
          </a:prstGeom>
        </p:spPr>
      </p:pic>
      <p:pic>
        <p:nvPicPr>
          <p:cNvPr id="17" name="Graphic 16" descr="Microphone">
            <a:hlinkClick r:id="rId3" action="ppaction://hlinksldjump"/>
            <a:extLst>
              <a:ext uri="{FF2B5EF4-FFF2-40B4-BE49-F238E27FC236}">
                <a16:creationId xmlns:a16="http://schemas.microsoft.com/office/drawing/2014/main" id="{F6174A86-700E-45A8-BEAA-73E011A5D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6998" y="2571613"/>
            <a:ext cx="1753312" cy="1753312"/>
          </a:xfrm>
          <a:prstGeom prst="rect">
            <a:avLst/>
          </a:prstGeom>
        </p:spPr>
      </p:pic>
      <p:pic>
        <p:nvPicPr>
          <p:cNvPr id="19" name="Graphic 18" descr="Clock">
            <a:hlinkClick r:id="rId3" action="ppaction://hlinksldjump"/>
            <a:extLst>
              <a:ext uri="{FF2B5EF4-FFF2-40B4-BE49-F238E27FC236}">
                <a16:creationId xmlns:a16="http://schemas.microsoft.com/office/drawing/2014/main" id="{9D9BF6FC-EDE7-4D19-8290-DDB5C7EE68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0177" y="2571613"/>
            <a:ext cx="1753312" cy="1753312"/>
          </a:xfrm>
          <a:prstGeom prst="rect">
            <a:avLst/>
          </a:prstGeom>
        </p:spPr>
      </p:pic>
      <p:pic>
        <p:nvPicPr>
          <p:cNvPr id="21" name="Graphic 20" descr="Megaphone">
            <a:hlinkClick r:id="rId10" action="ppaction://hlinksldjump"/>
            <a:extLst>
              <a:ext uri="{FF2B5EF4-FFF2-40B4-BE49-F238E27FC236}">
                <a16:creationId xmlns:a16="http://schemas.microsoft.com/office/drawing/2014/main" id="{15757A92-D246-47D2-A1BC-5CD173C0D2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63356" y="2571613"/>
            <a:ext cx="1753312" cy="1753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4C064E-FE31-4AA1-89F3-EE92AED8C381}"/>
              </a:ext>
            </a:extLst>
          </p:cNvPr>
          <p:cNvSpPr txBox="1"/>
          <p:nvPr/>
        </p:nvSpPr>
        <p:spPr>
          <a:xfrm>
            <a:off x="1675332" y="4325508"/>
            <a:ext cx="157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Pagbobrodkas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43089-1ADE-4503-B143-B2E17329B036}"/>
              </a:ext>
            </a:extLst>
          </p:cNvPr>
          <p:cNvSpPr txBox="1"/>
          <p:nvPr/>
        </p:nvSpPr>
        <p:spPr>
          <a:xfrm>
            <a:off x="4070465" y="4324922"/>
            <a:ext cx="15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Pamamahayag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(Journalism)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38020-4038-4934-A768-07B7C2B609D8}"/>
              </a:ext>
            </a:extLst>
          </p:cNvPr>
          <p:cNvSpPr txBox="1"/>
          <p:nvPr/>
        </p:nvSpPr>
        <p:spPr>
          <a:xfrm>
            <a:off x="6588450" y="4324923"/>
            <a:ext cx="13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Kasaysayan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(History)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0C594-32AC-43EF-923F-A461C5929447}"/>
              </a:ext>
            </a:extLst>
          </p:cNvPr>
          <p:cNvSpPr txBox="1"/>
          <p:nvPr/>
        </p:nvSpPr>
        <p:spPr>
          <a:xfrm>
            <a:off x="8927325" y="4324924"/>
            <a:ext cx="142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Advertaysing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(Advertising)</a:t>
            </a:r>
          </a:p>
        </p:txBody>
      </p:sp>
    </p:spTree>
    <p:extLst>
      <p:ext uri="{BB962C8B-B14F-4D97-AF65-F5344CB8AC3E}">
        <p14:creationId xmlns:p14="http://schemas.microsoft.com/office/powerpoint/2010/main" val="124496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545122" y="1257479"/>
            <a:ext cx="117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06631-9F28-45CF-B581-F5EC28A8AEE8}"/>
              </a:ext>
            </a:extLst>
          </p:cNvPr>
          <p:cNvSpPr txBox="1"/>
          <p:nvPr/>
        </p:nvSpPr>
        <p:spPr>
          <a:xfrm>
            <a:off x="1947643" y="2374084"/>
            <a:ext cx="829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Tatak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Logo</a:t>
            </a:r>
          </a:p>
        </p:txBody>
      </p:sp>
    </p:spTree>
    <p:extLst>
      <p:ext uri="{BB962C8B-B14F-4D97-AF65-F5344CB8AC3E}">
        <p14:creationId xmlns:p14="http://schemas.microsoft.com/office/powerpoint/2010/main" val="3206664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617827" y="3136612"/>
            <a:ext cx="104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</a:t>
            </a:r>
          </a:p>
        </p:txBody>
      </p:sp>
    </p:spTree>
    <p:extLst>
      <p:ext uri="{BB962C8B-B14F-4D97-AF65-F5344CB8AC3E}">
        <p14:creationId xmlns:p14="http://schemas.microsoft.com/office/powerpoint/2010/main" val="1835146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23E11-0D2E-4648-9D9C-67947104D0F2}"/>
              </a:ext>
            </a:extLst>
          </p:cNvPr>
          <p:cNvSpPr txBox="1"/>
          <p:nvPr/>
        </p:nvSpPr>
        <p:spPr>
          <a:xfrm>
            <a:off x="2339978" y="389179"/>
            <a:ext cx="8060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Buliti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 descr="Video camera">
            <a:hlinkClick r:id="rId3" action="ppaction://hlinksldjump"/>
            <a:extLst>
              <a:ext uri="{FF2B5EF4-FFF2-40B4-BE49-F238E27FC236}">
                <a16:creationId xmlns:a16="http://schemas.microsoft.com/office/drawing/2014/main" id="{B0E93A93-755D-4460-BD88-2197776C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146" y="2532492"/>
            <a:ext cx="1753313" cy="1753313"/>
          </a:xfrm>
          <a:prstGeom prst="rect">
            <a:avLst/>
          </a:prstGeom>
        </p:spPr>
      </p:pic>
      <p:pic>
        <p:nvPicPr>
          <p:cNvPr id="17" name="Graphic 16" descr="Microphone">
            <a:hlinkClick r:id="rId3" action="ppaction://hlinksldjump"/>
            <a:extLst>
              <a:ext uri="{FF2B5EF4-FFF2-40B4-BE49-F238E27FC236}">
                <a16:creationId xmlns:a16="http://schemas.microsoft.com/office/drawing/2014/main" id="{F6174A86-700E-45A8-BEAA-73E011A5D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6998" y="2571613"/>
            <a:ext cx="1753312" cy="1753312"/>
          </a:xfrm>
          <a:prstGeom prst="rect">
            <a:avLst/>
          </a:prstGeom>
        </p:spPr>
      </p:pic>
      <p:pic>
        <p:nvPicPr>
          <p:cNvPr id="19" name="Graphic 18" descr="Clock">
            <a:hlinkClick r:id="rId8" action="ppaction://hlinksldjump"/>
            <a:extLst>
              <a:ext uri="{FF2B5EF4-FFF2-40B4-BE49-F238E27FC236}">
                <a16:creationId xmlns:a16="http://schemas.microsoft.com/office/drawing/2014/main" id="{9D9BF6FC-EDE7-4D19-8290-DDB5C7EE6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0177" y="2571613"/>
            <a:ext cx="1753312" cy="1753312"/>
          </a:xfrm>
          <a:prstGeom prst="rect">
            <a:avLst/>
          </a:prstGeom>
        </p:spPr>
      </p:pic>
      <p:pic>
        <p:nvPicPr>
          <p:cNvPr id="21" name="Graphic 20" descr="Megaphone">
            <a:hlinkClick r:id="rId3" action="ppaction://hlinksldjump"/>
            <a:extLst>
              <a:ext uri="{FF2B5EF4-FFF2-40B4-BE49-F238E27FC236}">
                <a16:creationId xmlns:a16="http://schemas.microsoft.com/office/drawing/2014/main" id="{15757A92-D246-47D2-A1BC-5CD173C0D2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63356" y="2571613"/>
            <a:ext cx="1753312" cy="1753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4C064E-FE31-4AA1-89F3-EE92AED8C381}"/>
              </a:ext>
            </a:extLst>
          </p:cNvPr>
          <p:cNvSpPr txBox="1"/>
          <p:nvPr/>
        </p:nvSpPr>
        <p:spPr>
          <a:xfrm>
            <a:off x="1675332" y="4325508"/>
            <a:ext cx="157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Pagbobrodkas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43089-1ADE-4503-B143-B2E17329B036}"/>
              </a:ext>
            </a:extLst>
          </p:cNvPr>
          <p:cNvSpPr txBox="1"/>
          <p:nvPr/>
        </p:nvSpPr>
        <p:spPr>
          <a:xfrm>
            <a:off x="4070465" y="4324922"/>
            <a:ext cx="15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Pamamahayag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(Journalism)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38020-4038-4934-A768-07B7C2B609D8}"/>
              </a:ext>
            </a:extLst>
          </p:cNvPr>
          <p:cNvSpPr txBox="1"/>
          <p:nvPr/>
        </p:nvSpPr>
        <p:spPr>
          <a:xfrm>
            <a:off x="6588450" y="4324923"/>
            <a:ext cx="13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Kasaysayan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(History)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0C594-32AC-43EF-923F-A461C5929447}"/>
              </a:ext>
            </a:extLst>
          </p:cNvPr>
          <p:cNvSpPr txBox="1"/>
          <p:nvPr/>
        </p:nvSpPr>
        <p:spPr>
          <a:xfrm>
            <a:off x="8927325" y="4324924"/>
            <a:ext cx="142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Advertaysing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(Advertising)</a:t>
            </a:r>
          </a:p>
        </p:txBody>
      </p:sp>
    </p:spTree>
    <p:extLst>
      <p:ext uri="{BB962C8B-B14F-4D97-AF65-F5344CB8AC3E}">
        <p14:creationId xmlns:p14="http://schemas.microsoft.com/office/powerpoint/2010/main" val="80496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545121" y="1257479"/>
            <a:ext cx="116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06631-9F28-45CF-B581-F5EC28A8AEE8}"/>
              </a:ext>
            </a:extLst>
          </p:cNvPr>
          <p:cNvSpPr txBox="1"/>
          <p:nvPr/>
        </p:nvSpPr>
        <p:spPr>
          <a:xfrm>
            <a:off x="1947643" y="2374084"/>
            <a:ext cx="829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Buliti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Armor</a:t>
            </a:r>
          </a:p>
        </p:txBody>
      </p:sp>
    </p:spTree>
    <p:extLst>
      <p:ext uri="{BB962C8B-B14F-4D97-AF65-F5344CB8AC3E}">
        <p14:creationId xmlns:p14="http://schemas.microsoft.com/office/powerpoint/2010/main" val="3477535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617827" y="3136612"/>
            <a:ext cx="100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</a:t>
            </a:r>
          </a:p>
        </p:txBody>
      </p:sp>
    </p:spTree>
    <p:extLst>
      <p:ext uri="{BB962C8B-B14F-4D97-AF65-F5344CB8AC3E}">
        <p14:creationId xmlns:p14="http://schemas.microsoft.com/office/powerpoint/2010/main" val="3771121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4C5814-0B9C-4B1A-86E2-83E5AD1C4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6B6243-4F71-4A85-93CB-E1AEA46EF50B}"/>
              </a:ext>
            </a:extLst>
          </p:cNvPr>
          <p:cNvSpPr txBox="1"/>
          <p:nvPr/>
        </p:nvSpPr>
        <p:spPr>
          <a:xfrm>
            <a:off x="1838586" y="1694577"/>
            <a:ext cx="85148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SALAMAT</a:t>
            </a:r>
          </a:p>
        </p:txBody>
      </p:sp>
    </p:spTree>
    <p:extLst>
      <p:ext uri="{BB962C8B-B14F-4D97-AF65-F5344CB8AC3E}">
        <p14:creationId xmlns:p14="http://schemas.microsoft.com/office/powerpoint/2010/main" val="40570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" y="8389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23E11-0D2E-4648-9D9C-67947104D0F2}"/>
              </a:ext>
            </a:extLst>
          </p:cNvPr>
          <p:cNvSpPr txBox="1"/>
          <p:nvPr/>
        </p:nvSpPr>
        <p:spPr>
          <a:xfrm>
            <a:off x="1540555" y="260509"/>
            <a:ext cx="10647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PILIIN ANG TAMANG LARANGAN.</a:t>
            </a:r>
          </a:p>
        </p:txBody>
      </p:sp>
      <p:pic>
        <p:nvPicPr>
          <p:cNvPr id="15" name="Graphic 14" descr="Video camera">
            <a:hlinkClick r:id="rId3" action="ppaction://hlinksldjump"/>
            <a:extLst>
              <a:ext uri="{FF2B5EF4-FFF2-40B4-BE49-F238E27FC236}">
                <a16:creationId xmlns:a16="http://schemas.microsoft.com/office/drawing/2014/main" id="{B0E93A93-755D-4460-BD88-2197776C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146" y="2552343"/>
            <a:ext cx="1753313" cy="1753313"/>
          </a:xfrm>
          <a:prstGeom prst="rect">
            <a:avLst/>
          </a:prstGeom>
        </p:spPr>
      </p:pic>
      <p:pic>
        <p:nvPicPr>
          <p:cNvPr id="17" name="Graphic 16" descr="Microphone">
            <a:extLst>
              <a:ext uri="{FF2B5EF4-FFF2-40B4-BE49-F238E27FC236}">
                <a16:creationId xmlns:a16="http://schemas.microsoft.com/office/drawing/2014/main" id="{F6174A86-700E-45A8-BEAA-73E011A5D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6998" y="2571613"/>
            <a:ext cx="1753312" cy="1753312"/>
          </a:xfrm>
          <a:prstGeom prst="rect">
            <a:avLst/>
          </a:prstGeom>
        </p:spPr>
      </p:pic>
      <p:pic>
        <p:nvPicPr>
          <p:cNvPr id="19" name="Graphic 18" descr="Clock">
            <a:extLst>
              <a:ext uri="{FF2B5EF4-FFF2-40B4-BE49-F238E27FC236}">
                <a16:creationId xmlns:a16="http://schemas.microsoft.com/office/drawing/2014/main" id="{9D9BF6FC-EDE7-4D19-8290-DDB5C7EE68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0177" y="2571613"/>
            <a:ext cx="1753312" cy="1753312"/>
          </a:xfrm>
          <a:prstGeom prst="rect">
            <a:avLst/>
          </a:prstGeom>
        </p:spPr>
      </p:pic>
      <p:pic>
        <p:nvPicPr>
          <p:cNvPr id="21" name="Graphic 20" descr="Megaphone">
            <a:extLst>
              <a:ext uri="{FF2B5EF4-FFF2-40B4-BE49-F238E27FC236}">
                <a16:creationId xmlns:a16="http://schemas.microsoft.com/office/drawing/2014/main" id="{15757A92-D246-47D2-A1BC-5CD173C0D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63356" y="2571613"/>
            <a:ext cx="1753312" cy="1753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4C064E-FE31-4AA1-89F3-EE92AED8C381}"/>
              </a:ext>
            </a:extLst>
          </p:cNvPr>
          <p:cNvSpPr txBox="1"/>
          <p:nvPr/>
        </p:nvSpPr>
        <p:spPr>
          <a:xfrm>
            <a:off x="1675332" y="4325508"/>
            <a:ext cx="157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Pagbobrodkas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43089-1ADE-4503-B143-B2E17329B036}"/>
              </a:ext>
            </a:extLst>
          </p:cNvPr>
          <p:cNvSpPr txBox="1"/>
          <p:nvPr/>
        </p:nvSpPr>
        <p:spPr>
          <a:xfrm>
            <a:off x="4070465" y="4324922"/>
            <a:ext cx="15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Pamamahayag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(Journalism)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38020-4038-4934-A768-07B7C2B609D8}"/>
              </a:ext>
            </a:extLst>
          </p:cNvPr>
          <p:cNvSpPr txBox="1"/>
          <p:nvPr/>
        </p:nvSpPr>
        <p:spPr>
          <a:xfrm>
            <a:off x="6588450" y="4324923"/>
            <a:ext cx="13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Kasaysayan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(History)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0C594-32AC-43EF-923F-A461C5929447}"/>
              </a:ext>
            </a:extLst>
          </p:cNvPr>
          <p:cNvSpPr txBox="1"/>
          <p:nvPr/>
        </p:nvSpPr>
        <p:spPr>
          <a:xfrm>
            <a:off x="8927325" y="4324924"/>
            <a:ext cx="142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Advertaysing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(Advertising)</a:t>
            </a:r>
          </a:p>
        </p:txBody>
      </p:sp>
    </p:spTree>
    <p:extLst>
      <p:ext uri="{BB962C8B-B14F-4D97-AF65-F5344CB8AC3E}">
        <p14:creationId xmlns:p14="http://schemas.microsoft.com/office/powerpoint/2010/main" val="1026613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23E11-0D2E-4648-9D9C-67947104D0F2}"/>
              </a:ext>
            </a:extLst>
          </p:cNvPr>
          <p:cNvSpPr txBox="1"/>
          <p:nvPr/>
        </p:nvSpPr>
        <p:spPr>
          <a:xfrm>
            <a:off x="2182559" y="386817"/>
            <a:ext cx="8773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ORAS NG PALATUNTUNAN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 descr="Video camera">
            <a:hlinkClick r:id="rId3" action="ppaction://hlinksldjump"/>
            <a:extLst>
              <a:ext uri="{FF2B5EF4-FFF2-40B4-BE49-F238E27FC236}">
                <a16:creationId xmlns:a16="http://schemas.microsoft.com/office/drawing/2014/main" id="{B0E93A93-755D-4460-BD88-2197776C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146" y="2532492"/>
            <a:ext cx="1753313" cy="1753313"/>
          </a:xfrm>
          <a:prstGeom prst="rect">
            <a:avLst/>
          </a:prstGeom>
        </p:spPr>
      </p:pic>
      <p:pic>
        <p:nvPicPr>
          <p:cNvPr id="17" name="Graphic 16" descr="Microphone">
            <a:hlinkClick r:id="rId6" action="ppaction://hlinksldjump"/>
            <a:extLst>
              <a:ext uri="{FF2B5EF4-FFF2-40B4-BE49-F238E27FC236}">
                <a16:creationId xmlns:a16="http://schemas.microsoft.com/office/drawing/2014/main" id="{F6174A86-700E-45A8-BEAA-73E011A5D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6998" y="2571613"/>
            <a:ext cx="1753312" cy="1753312"/>
          </a:xfrm>
          <a:prstGeom prst="rect">
            <a:avLst/>
          </a:prstGeom>
        </p:spPr>
      </p:pic>
      <p:pic>
        <p:nvPicPr>
          <p:cNvPr id="19" name="Graphic 18" descr="Clock">
            <a:hlinkClick r:id="rId6" action="ppaction://hlinksldjump"/>
            <a:extLst>
              <a:ext uri="{FF2B5EF4-FFF2-40B4-BE49-F238E27FC236}">
                <a16:creationId xmlns:a16="http://schemas.microsoft.com/office/drawing/2014/main" id="{9D9BF6FC-EDE7-4D19-8290-DDB5C7EE6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0177" y="2571613"/>
            <a:ext cx="1753312" cy="1753312"/>
          </a:xfrm>
          <a:prstGeom prst="rect">
            <a:avLst/>
          </a:prstGeom>
        </p:spPr>
      </p:pic>
      <p:pic>
        <p:nvPicPr>
          <p:cNvPr id="21" name="Graphic 20" descr="Megaphone">
            <a:hlinkClick r:id="rId6" action="ppaction://hlinksldjump"/>
            <a:extLst>
              <a:ext uri="{FF2B5EF4-FFF2-40B4-BE49-F238E27FC236}">
                <a16:creationId xmlns:a16="http://schemas.microsoft.com/office/drawing/2014/main" id="{15757A92-D246-47D2-A1BC-5CD173C0D2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63356" y="2571613"/>
            <a:ext cx="1753312" cy="1753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4C064E-FE31-4AA1-89F3-EE92AED8C381}"/>
              </a:ext>
            </a:extLst>
          </p:cNvPr>
          <p:cNvSpPr txBox="1"/>
          <p:nvPr/>
        </p:nvSpPr>
        <p:spPr>
          <a:xfrm>
            <a:off x="1675332" y="4325508"/>
            <a:ext cx="157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Pagbobrodkas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43089-1ADE-4503-B143-B2E17329B036}"/>
              </a:ext>
            </a:extLst>
          </p:cNvPr>
          <p:cNvSpPr txBox="1"/>
          <p:nvPr/>
        </p:nvSpPr>
        <p:spPr>
          <a:xfrm>
            <a:off x="4070465" y="4324922"/>
            <a:ext cx="15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Pamamahayag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(Journalism)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38020-4038-4934-A768-07B7C2B609D8}"/>
              </a:ext>
            </a:extLst>
          </p:cNvPr>
          <p:cNvSpPr txBox="1"/>
          <p:nvPr/>
        </p:nvSpPr>
        <p:spPr>
          <a:xfrm>
            <a:off x="6588450" y="4324923"/>
            <a:ext cx="13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Kasaysayan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(History)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0C594-32AC-43EF-923F-A461C5929447}"/>
              </a:ext>
            </a:extLst>
          </p:cNvPr>
          <p:cNvSpPr txBox="1"/>
          <p:nvPr/>
        </p:nvSpPr>
        <p:spPr>
          <a:xfrm>
            <a:off x="8927325" y="4324924"/>
            <a:ext cx="142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Advertaysing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(Advertising)</a:t>
            </a:r>
          </a:p>
        </p:txBody>
      </p:sp>
    </p:spTree>
    <p:extLst>
      <p:ext uri="{BB962C8B-B14F-4D97-AF65-F5344CB8AC3E}">
        <p14:creationId xmlns:p14="http://schemas.microsoft.com/office/powerpoint/2010/main" val="1375365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545122" y="1257479"/>
            <a:ext cx="117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06631-9F28-45CF-B581-F5EC28A8AEE8}"/>
              </a:ext>
            </a:extLst>
          </p:cNvPr>
          <p:cNvSpPr txBox="1"/>
          <p:nvPr/>
        </p:nvSpPr>
        <p:spPr>
          <a:xfrm>
            <a:off x="1947643" y="2374084"/>
            <a:ext cx="829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Palatuntunan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Air Time</a:t>
            </a:r>
          </a:p>
        </p:txBody>
      </p:sp>
    </p:spTree>
    <p:extLst>
      <p:ext uri="{BB962C8B-B14F-4D97-AF65-F5344CB8AC3E}">
        <p14:creationId xmlns:p14="http://schemas.microsoft.com/office/powerpoint/2010/main" val="141672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617827" y="3136612"/>
            <a:ext cx="100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</a:t>
            </a:r>
          </a:p>
        </p:txBody>
      </p:sp>
    </p:spTree>
    <p:extLst>
      <p:ext uri="{BB962C8B-B14F-4D97-AF65-F5344CB8AC3E}">
        <p14:creationId xmlns:p14="http://schemas.microsoft.com/office/powerpoint/2010/main" val="436775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23E11-0D2E-4648-9D9C-67947104D0F2}"/>
              </a:ext>
            </a:extLst>
          </p:cNvPr>
          <p:cNvSpPr txBox="1"/>
          <p:nvPr/>
        </p:nvSpPr>
        <p:spPr>
          <a:xfrm>
            <a:off x="3583522" y="386817"/>
            <a:ext cx="5573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Anunsyo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 descr="Video camera">
            <a:hlinkClick r:id="rId3" action="ppaction://hlinksldjump"/>
            <a:extLst>
              <a:ext uri="{FF2B5EF4-FFF2-40B4-BE49-F238E27FC236}">
                <a16:creationId xmlns:a16="http://schemas.microsoft.com/office/drawing/2014/main" id="{B0E93A93-755D-4460-BD88-2197776C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146" y="2532492"/>
            <a:ext cx="1753313" cy="1753313"/>
          </a:xfrm>
          <a:prstGeom prst="rect">
            <a:avLst/>
          </a:prstGeom>
        </p:spPr>
      </p:pic>
      <p:pic>
        <p:nvPicPr>
          <p:cNvPr id="17" name="Graphic 16" descr="Microphone">
            <a:hlinkClick r:id="rId3" action="ppaction://hlinksldjump"/>
            <a:extLst>
              <a:ext uri="{FF2B5EF4-FFF2-40B4-BE49-F238E27FC236}">
                <a16:creationId xmlns:a16="http://schemas.microsoft.com/office/drawing/2014/main" id="{F6174A86-700E-45A8-BEAA-73E011A5D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6998" y="2571613"/>
            <a:ext cx="1753312" cy="1753312"/>
          </a:xfrm>
          <a:prstGeom prst="rect">
            <a:avLst/>
          </a:prstGeom>
        </p:spPr>
      </p:pic>
      <p:pic>
        <p:nvPicPr>
          <p:cNvPr id="19" name="Graphic 18" descr="Clock">
            <a:hlinkClick r:id="rId3" action="ppaction://hlinksldjump"/>
            <a:extLst>
              <a:ext uri="{FF2B5EF4-FFF2-40B4-BE49-F238E27FC236}">
                <a16:creationId xmlns:a16="http://schemas.microsoft.com/office/drawing/2014/main" id="{9D9BF6FC-EDE7-4D19-8290-DDB5C7EE68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0177" y="2571613"/>
            <a:ext cx="1753312" cy="1753312"/>
          </a:xfrm>
          <a:prstGeom prst="rect">
            <a:avLst/>
          </a:prstGeom>
        </p:spPr>
      </p:pic>
      <p:pic>
        <p:nvPicPr>
          <p:cNvPr id="21" name="Graphic 20" descr="Megaphone">
            <a:hlinkClick r:id="rId10" action="ppaction://hlinksldjump"/>
            <a:extLst>
              <a:ext uri="{FF2B5EF4-FFF2-40B4-BE49-F238E27FC236}">
                <a16:creationId xmlns:a16="http://schemas.microsoft.com/office/drawing/2014/main" id="{15757A92-D246-47D2-A1BC-5CD173C0D2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63356" y="2571613"/>
            <a:ext cx="1753312" cy="1753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4C064E-FE31-4AA1-89F3-EE92AED8C381}"/>
              </a:ext>
            </a:extLst>
          </p:cNvPr>
          <p:cNvSpPr txBox="1"/>
          <p:nvPr/>
        </p:nvSpPr>
        <p:spPr>
          <a:xfrm>
            <a:off x="1675332" y="4325508"/>
            <a:ext cx="157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Pagbobrodkas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43089-1ADE-4503-B143-B2E17329B036}"/>
              </a:ext>
            </a:extLst>
          </p:cNvPr>
          <p:cNvSpPr txBox="1"/>
          <p:nvPr/>
        </p:nvSpPr>
        <p:spPr>
          <a:xfrm>
            <a:off x="4070465" y="4324922"/>
            <a:ext cx="15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Pamamahayag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(Journalism)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38020-4038-4934-A768-07B7C2B609D8}"/>
              </a:ext>
            </a:extLst>
          </p:cNvPr>
          <p:cNvSpPr txBox="1"/>
          <p:nvPr/>
        </p:nvSpPr>
        <p:spPr>
          <a:xfrm>
            <a:off x="6588450" y="4324923"/>
            <a:ext cx="13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Kasaysayan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(History)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0C594-32AC-43EF-923F-A461C5929447}"/>
              </a:ext>
            </a:extLst>
          </p:cNvPr>
          <p:cNvSpPr txBox="1"/>
          <p:nvPr/>
        </p:nvSpPr>
        <p:spPr>
          <a:xfrm>
            <a:off x="8927325" y="4324924"/>
            <a:ext cx="142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Advertaysing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(Advertising)</a:t>
            </a:r>
          </a:p>
        </p:txBody>
      </p:sp>
    </p:spTree>
    <p:extLst>
      <p:ext uri="{BB962C8B-B14F-4D97-AF65-F5344CB8AC3E}">
        <p14:creationId xmlns:p14="http://schemas.microsoft.com/office/powerpoint/2010/main" val="795082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545121" y="1257479"/>
            <a:ext cx="1182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06631-9F28-45CF-B581-F5EC28A8AEE8}"/>
              </a:ext>
            </a:extLst>
          </p:cNvPr>
          <p:cNvSpPr txBox="1"/>
          <p:nvPr/>
        </p:nvSpPr>
        <p:spPr>
          <a:xfrm>
            <a:off x="1947643" y="2374084"/>
            <a:ext cx="829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Anunsyo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Advertisement</a:t>
            </a:r>
          </a:p>
        </p:txBody>
      </p:sp>
    </p:spTree>
    <p:extLst>
      <p:ext uri="{BB962C8B-B14F-4D97-AF65-F5344CB8AC3E}">
        <p14:creationId xmlns:p14="http://schemas.microsoft.com/office/powerpoint/2010/main" val="979731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D38DC1-5CC0-4F8F-8573-827014EFADBA}"/>
              </a:ext>
            </a:extLst>
          </p:cNvPr>
          <p:cNvSpPr txBox="1"/>
          <p:nvPr/>
        </p:nvSpPr>
        <p:spPr>
          <a:xfrm>
            <a:off x="5617827" y="3136612"/>
            <a:ext cx="102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</a:t>
            </a:r>
          </a:p>
        </p:txBody>
      </p:sp>
    </p:spTree>
    <p:extLst>
      <p:ext uri="{BB962C8B-B14F-4D97-AF65-F5344CB8AC3E}">
        <p14:creationId xmlns:p14="http://schemas.microsoft.com/office/powerpoint/2010/main" val="38570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7747-21E9-4B77-B8E0-FE56BAFB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23E11-0D2E-4648-9D9C-67947104D0F2}"/>
              </a:ext>
            </a:extLst>
          </p:cNvPr>
          <p:cNvSpPr txBox="1"/>
          <p:nvPr/>
        </p:nvSpPr>
        <p:spPr>
          <a:xfrm>
            <a:off x="2339978" y="389179"/>
            <a:ext cx="8060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Paunang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Balita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 descr="Video camera">
            <a:hlinkClick r:id="rId3" action="ppaction://hlinksldjump"/>
            <a:extLst>
              <a:ext uri="{FF2B5EF4-FFF2-40B4-BE49-F238E27FC236}">
                <a16:creationId xmlns:a16="http://schemas.microsoft.com/office/drawing/2014/main" id="{B0E93A93-755D-4460-BD88-2197776C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146" y="2532492"/>
            <a:ext cx="1753313" cy="1753313"/>
          </a:xfrm>
          <a:prstGeom prst="rect">
            <a:avLst/>
          </a:prstGeom>
        </p:spPr>
      </p:pic>
      <p:pic>
        <p:nvPicPr>
          <p:cNvPr id="17" name="Graphic 16" descr="Microphone">
            <a:hlinkClick r:id="rId6" action="ppaction://hlinksldjump"/>
            <a:extLst>
              <a:ext uri="{FF2B5EF4-FFF2-40B4-BE49-F238E27FC236}">
                <a16:creationId xmlns:a16="http://schemas.microsoft.com/office/drawing/2014/main" id="{F6174A86-700E-45A8-BEAA-73E011A5D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6998" y="2571613"/>
            <a:ext cx="1753312" cy="1753312"/>
          </a:xfrm>
          <a:prstGeom prst="rect">
            <a:avLst/>
          </a:prstGeom>
        </p:spPr>
      </p:pic>
      <p:pic>
        <p:nvPicPr>
          <p:cNvPr id="19" name="Graphic 18" descr="Clock">
            <a:hlinkClick r:id="rId3" action="ppaction://hlinksldjump"/>
            <a:extLst>
              <a:ext uri="{FF2B5EF4-FFF2-40B4-BE49-F238E27FC236}">
                <a16:creationId xmlns:a16="http://schemas.microsoft.com/office/drawing/2014/main" id="{9D9BF6FC-EDE7-4D19-8290-DDB5C7EE6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0177" y="2571613"/>
            <a:ext cx="1753312" cy="1753312"/>
          </a:xfrm>
          <a:prstGeom prst="rect">
            <a:avLst/>
          </a:prstGeom>
        </p:spPr>
      </p:pic>
      <p:pic>
        <p:nvPicPr>
          <p:cNvPr id="21" name="Graphic 20" descr="Megaphone">
            <a:hlinkClick r:id="rId3" action="ppaction://hlinksldjump"/>
            <a:extLst>
              <a:ext uri="{FF2B5EF4-FFF2-40B4-BE49-F238E27FC236}">
                <a16:creationId xmlns:a16="http://schemas.microsoft.com/office/drawing/2014/main" id="{15757A92-D246-47D2-A1BC-5CD173C0D2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63356" y="2571613"/>
            <a:ext cx="1753312" cy="1753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4C064E-FE31-4AA1-89F3-EE92AED8C381}"/>
              </a:ext>
            </a:extLst>
          </p:cNvPr>
          <p:cNvSpPr txBox="1"/>
          <p:nvPr/>
        </p:nvSpPr>
        <p:spPr>
          <a:xfrm>
            <a:off x="1675332" y="4325508"/>
            <a:ext cx="157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Pagbobrodkas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43089-1ADE-4503-B143-B2E17329B036}"/>
              </a:ext>
            </a:extLst>
          </p:cNvPr>
          <p:cNvSpPr txBox="1"/>
          <p:nvPr/>
        </p:nvSpPr>
        <p:spPr>
          <a:xfrm>
            <a:off x="4070465" y="4324922"/>
            <a:ext cx="15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Pamamahayag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(Journalism)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38020-4038-4934-A768-07B7C2B609D8}"/>
              </a:ext>
            </a:extLst>
          </p:cNvPr>
          <p:cNvSpPr txBox="1"/>
          <p:nvPr/>
        </p:nvSpPr>
        <p:spPr>
          <a:xfrm>
            <a:off x="6588450" y="4324923"/>
            <a:ext cx="13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Kasaysayan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(History)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0C594-32AC-43EF-923F-A461C5929447}"/>
              </a:ext>
            </a:extLst>
          </p:cNvPr>
          <p:cNvSpPr txBox="1"/>
          <p:nvPr/>
        </p:nvSpPr>
        <p:spPr>
          <a:xfrm>
            <a:off x="8927325" y="4324924"/>
            <a:ext cx="142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Advertaysing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(Advertising)</a:t>
            </a:r>
          </a:p>
        </p:txBody>
      </p:sp>
    </p:spTree>
    <p:extLst>
      <p:ext uri="{BB962C8B-B14F-4D97-AF65-F5344CB8AC3E}">
        <p14:creationId xmlns:p14="http://schemas.microsoft.com/office/powerpoint/2010/main" val="2997765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179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marco</dc:creator>
  <cp:lastModifiedBy>yuan marco</cp:lastModifiedBy>
  <cp:revision>10</cp:revision>
  <dcterms:created xsi:type="dcterms:W3CDTF">2025-02-13T05:47:45Z</dcterms:created>
  <dcterms:modified xsi:type="dcterms:W3CDTF">2025-02-13T07:38:53Z</dcterms:modified>
</cp:coreProperties>
</file>