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5"/>
  </p:normalViewPr>
  <p:slideViewPr>
    <p:cSldViewPr snapToGrid="0" snapToObjects="1">
      <p:cViewPr varScale="1">
        <p:scale>
          <a:sx n="90" d="100"/>
          <a:sy n="90" d="100"/>
        </p:scale>
        <p:origin x="23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25640-9DDC-BD4A-B8D9-192F4C9C75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CA03B8-7A9C-8F47-8ACF-4B3D09BA5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2501E-E331-9343-BC95-D2BDE0394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A780-75C4-4C43-A9CE-34A06584328A}" type="datetimeFigureOut">
              <a:rPr lang="en-US" smtClean="0"/>
              <a:t>3/19/21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C1EA3-FE8D-294D-94E6-F7CAA0C0E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75C17-6866-2548-8339-2CAB224C7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8DD1C-8D7B-A448-B202-7D56699A4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35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0826D-8261-B94A-A34D-493ACAE81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51B307-B437-2E4C-9F8C-908D115BD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37B54-801F-2743-A886-E85B76857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A780-75C4-4C43-A9CE-34A06584328A}" type="datetimeFigureOut">
              <a:rPr lang="en-US" smtClean="0"/>
              <a:t>3/19/21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722DF-4842-F14C-B80A-30F1DEF5B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97F7D-199F-4C4C-AC4A-965B28F29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8DD1C-8D7B-A448-B202-7D56699A4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91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3DA05B-D3C3-F14F-B60F-CA8875E119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940888-5127-724F-B842-EE986823C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4FD58-A6F6-B449-9CC3-89267975E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A780-75C4-4C43-A9CE-34A06584328A}" type="datetimeFigureOut">
              <a:rPr lang="en-US" smtClean="0"/>
              <a:t>3/19/21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7D4EF-C22A-E94B-8B59-35EDF9D3A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2B8B7-846E-2844-9789-5DD0CCBEE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8DD1C-8D7B-A448-B202-7D56699A4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9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1BFB4-13D3-4643-9BC0-5677914A6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CCA6C-8260-6C46-B594-4C68C609A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FBA9E-E957-A341-AACF-C3532079B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A780-75C4-4C43-A9CE-34A06584328A}" type="datetimeFigureOut">
              <a:rPr lang="en-US" smtClean="0"/>
              <a:t>3/19/21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058F2-A8B2-5A42-AA4C-1CB5540C3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A05E2-E052-114D-8AA3-66628F9F7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8DD1C-8D7B-A448-B202-7D56699A4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28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515C1-7786-A94C-BCAA-FCCDBA276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6BDC1-5A7C-DC4B-822B-00B60DD66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59842-E8F0-5D49-A0B9-A58CC5771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A780-75C4-4C43-A9CE-34A06584328A}" type="datetimeFigureOut">
              <a:rPr lang="en-US" smtClean="0"/>
              <a:t>3/19/21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1977C-E84E-F147-9D12-B8894279F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0CC35-540E-774C-A7D3-2BAA026BC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8DD1C-8D7B-A448-B202-7D56699A4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91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862E9-C9B1-0840-91F2-67D3EF6B3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28F6F-37AF-504A-A760-6166E9A9F8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ADD561-8EA2-E64E-9EE4-CD665D902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E769A-DB17-9245-9761-C338A0BDD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A780-75C4-4C43-A9CE-34A06584328A}" type="datetimeFigureOut">
              <a:rPr lang="en-US" smtClean="0"/>
              <a:t>3/19/21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95FC2-3B13-9E47-85F7-600D706C3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5E669-C589-B142-8590-01885EB40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8DD1C-8D7B-A448-B202-7D56699A4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552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C44D2-D32E-3F4E-99A6-22DB40C16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3B802-CF99-6846-9341-E9E64C107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82197A-1F85-DF4A-9731-1D3F2FEC0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E499B7-263E-2A4F-8E32-5EDC772DC0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F9453F-9D50-0243-9F6E-CCE14B3A3F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4573F0-4976-1248-A9CB-005F3C6E3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A780-75C4-4C43-A9CE-34A06584328A}" type="datetimeFigureOut">
              <a:rPr lang="en-US" smtClean="0"/>
              <a:t>3/19/21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0276E8-DD64-4542-88F1-B5F9A65EB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3270AB-0E48-B546-BADA-4F7A36E81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8DD1C-8D7B-A448-B202-7D56699A4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39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3C118-DC37-9B4C-AB8B-47D81FF40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81BE1C-3DD9-484F-87D4-F8198AD9A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A780-75C4-4C43-A9CE-34A06584328A}" type="datetimeFigureOut">
              <a:rPr lang="en-US" smtClean="0"/>
              <a:t>3/19/21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F17570-695A-894E-91BB-FB5A53705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CF6B4A-F1A0-F842-926B-1C94F2300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8DD1C-8D7B-A448-B202-7D56699A4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238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6C23FC-3521-434A-AA9B-A81A8A75C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A780-75C4-4C43-A9CE-34A06584328A}" type="datetimeFigureOut">
              <a:rPr lang="en-US" smtClean="0"/>
              <a:t>3/19/21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1F188B-77C0-1249-BAF3-B117CAE92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2A60D-4F04-D249-8C00-3422D5F73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8DD1C-8D7B-A448-B202-7D56699A4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33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47521-FFD2-CD4D-A897-3AB761C20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74B9B-1A12-0844-A572-2FD475AE7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9C4386-361B-644E-91AE-178972252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D2E620-EE86-AD4A-954A-31C71ECAC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A780-75C4-4C43-A9CE-34A06584328A}" type="datetimeFigureOut">
              <a:rPr lang="en-US" smtClean="0"/>
              <a:t>3/19/21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110C2-445E-3F49-A254-429DD4C9B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F56005-B298-7E48-BA36-EE02DE88C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8DD1C-8D7B-A448-B202-7D56699A4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157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165A-672D-5843-B71D-1D406F797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767B47-9B9C-4C45-B862-54782D0088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8E8A6C-9733-114F-A20C-F327539F5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C8C8C-0919-EA4D-9F5C-9445D9C33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A780-75C4-4C43-A9CE-34A06584328A}" type="datetimeFigureOut">
              <a:rPr lang="en-US" smtClean="0"/>
              <a:t>3/19/21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90E9A-BFBF-3D4A-B8A2-AEED9CC69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AE16D3-0C33-1948-8B0D-BAB24DE34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8DD1C-8D7B-A448-B202-7D56699A4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98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E0D44C-9C1A-ED47-978D-7680C92B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4EE2B-EC37-1C46-8122-3F849955C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9058C-225E-2449-BB9D-A02808E030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5A780-75C4-4C43-A9CE-34A06584328A}" type="datetimeFigureOut">
              <a:rPr lang="en-US" smtClean="0"/>
              <a:t>3/19/21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A2B65-72C0-B644-9C13-4DA0605C59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635AA-D7A3-EF48-B947-61C87B2AE3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8DD1C-8D7B-A448-B202-7D56699A4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340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A86368D-1257-B04B-935F-90A165C53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5" y="0"/>
            <a:ext cx="8401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873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568C864-AEEC-A844-8807-4E6038417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5" y="0"/>
            <a:ext cx="8401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7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A86368D-1257-B04B-935F-90A165C53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5" y="0"/>
            <a:ext cx="8401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658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9FD2633-AF4C-F941-9A9F-C7EEB2A0B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5" y="0"/>
            <a:ext cx="87439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181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A86368D-1257-B04B-935F-90A165C53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5" y="0"/>
            <a:ext cx="8401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104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D061E2D-A184-4040-B6AE-C0D515F92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5" y="0"/>
            <a:ext cx="8401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967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A86368D-1257-B04B-935F-90A165C53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5" y="0"/>
            <a:ext cx="8401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128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1194C6A-AB3E-1B4C-A371-CE18D2C24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5" y="0"/>
            <a:ext cx="8401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834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etter&#10;&#10;Description automatically generated with low confidence">
            <a:extLst>
              <a:ext uri="{FF2B5EF4-FFF2-40B4-BE49-F238E27FC236}">
                <a16:creationId xmlns:a16="http://schemas.microsoft.com/office/drawing/2014/main" id="{1F7C071D-171F-B34F-9978-D5E432EFA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5" y="0"/>
            <a:ext cx="8401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133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E1C1468-5D86-DC44-91A5-4B2143DFF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5" y="0"/>
            <a:ext cx="8401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248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C022A8F-C189-9148-BEC9-B5C37736A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5" y="0"/>
            <a:ext cx="8401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58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E1C1468-5D86-DC44-91A5-4B2143DFF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5" y="0"/>
            <a:ext cx="8401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697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F6070F4D-8A7A-2F4C-A866-CCE3F1E76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5" y="0"/>
            <a:ext cx="8401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163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E1C1468-5D86-DC44-91A5-4B2143DFF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5" y="0"/>
            <a:ext cx="8401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0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A86368D-1257-B04B-935F-90A165C53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5" y="0"/>
            <a:ext cx="8401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489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Chandler, Harold Francis - chahf004</dc:creator>
  <cp:lastModifiedBy>Chandler, Harold Francis - chahf004</cp:lastModifiedBy>
  <cp:revision>4</cp:revision>
  <dcterms:created xsi:type="dcterms:W3CDTF">2021-03-19T05:42:59Z</dcterms:created>
  <dcterms:modified xsi:type="dcterms:W3CDTF">2021-03-19T06:01:52Z</dcterms:modified>
</cp:coreProperties>
</file>