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CE8B-ADAD-4EA9-A1B8-5941ED92B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254A0-1B5E-458F-84EE-4379F1000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67B7-CB4F-49F6-B2F2-ADC76700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FD3-576D-471C-88CA-BC71A7108DA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8C31-45AA-45A9-8B3D-24DC80FE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07767-C317-4166-B69B-4076E7DA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4528-3D28-46F6-BD9E-80D6733D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5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B0F5-C2B9-41D8-BAFB-D08D73CD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8E5A9-AB47-4FC5-A79A-63DD0BF23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1631E-4915-493F-8EEF-E798A2CB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FD3-576D-471C-88CA-BC71A7108DA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B68B8-2329-4441-BD89-E0526F0E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847FE-080E-4FCA-85CC-1454C866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4528-3D28-46F6-BD9E-80D6733D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0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00651-704A-4AF8-B12F-CE430BC0C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03E4-20B1-436D-82A6-CC09CD98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9BA50-92E1-4BE4-876E-2D54DB26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FD3-576D-471C-88CA-BC71A7108DA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4FEE1-A0C7-4D5F-8A3E-1DDAA033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6AC0-AFF6-4F35-9397-78AAFD83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4528-3D28-46F6-BD9E-80D6733D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3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B136-1B33-482F-99EC-14257DC7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3C74-1CB5-4992-A0FE-0E142A06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3FD1-16BB-4042-9E40-88972EDB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FD3-576D-471C-88CA-BC71A7108DA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E084-E720-4D5C-95DC-D0E6B3D5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05724-8007-4E6F-9680-E13C4F15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4528-3D28-46F6-BD9E-80D6733D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5276-1A1C-430B-8556-7D7B4E5B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C05F6-CE2F-4B18-9373-ED16251A9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82164-6B3D-43DD-9810-126A3202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FD3-576D-471C-88CA-BC71A7108DA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C1DED-4234-4200-A4C9-9F516382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AC210-078B-424A-B396-3DF7C5BC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4528-3D28-46F6-BD9E-80D6733D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2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480D-EA6B-49C3-B56C-01C29DDD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1507-6DBE-44A8-B33D-CA9E6745C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2D147-40DE-4256-B033-AFCA16B8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35C5B-A480-4EF5-A264-9DEA1888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FD3-576D-471C-88CA-BC71A7108DA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828B1-7E2F-49FE-BEA8-DFCB610A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509DA-4399-439E-AA92-2C1F8717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4528-3D28-46F6-BD9E-80D6733D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DAA4-EA13-47FB-8299-046C02BE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BBF3F-1E68-4C92-87DB-0DA4A37A5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209E-2B26-432F-9543-64C6206F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7B7F4-9AC9-4061-9BAC-35A3AAEC4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841E5-EE17-49ED-AA97-A122B1DFA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738C6-8928-40A7-BA78-75180434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FD3-576D-471C-88CA-BC71A7108DA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59989-5D78-43BF-9E21-53153E46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3E80F-9D21-4B69-9863-843CF87D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4528-3D28-46F6-BD9E-80D6733D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1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BC9B-9431-40E8-B090-43E9B15A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E4CC1-B62A-478C-BF1F-3EA10F3D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FD3-576D-471C-88CA-BC71A7108DA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145E3-9A8E-43BE-B344-49129E56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F7D57-6412-444A-B8A9-124F964D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4528-3D28-46F6-BD9E-80D6733D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600CC-E53F-488D-ADAC-87EFD8DE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FD3-576D-471C-88CA-BC71A7108DA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D636A-CF56-4255-B00D-26F5C622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B844F-86D0-4F7A-9526-F76787B1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4528-3D28-46F6-BD9E-80D6733D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7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0AAE-F814-4C35-A8E1-867E768D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1931-3E99-46E2-91B5-B4196BD8F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CFCAF-F52E-4A89-8BC7-C4847B04B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A155B-C0A8-4A1B-8932-32C97115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FD3-576D-471C-88CA-BC71A7108DA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4900C-3BE2-4FF0-99DB-E7296BCA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4CA4D-2B67-4E13-B17C-0D6C1FC5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4528-3D28-46F6-BD9E-80D6733D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ACC4-9E2B-405D-B503-F90CCCC2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BFB1A-D956-48C1-BECC-B6E50DB15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BF083-ECFC-4C73-BD6C-E8439C71D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87D40-3715-4EF9-8341-99DA1E41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BFD3-576D-471C-88CA-BC71A7108DA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A9F2C-902C-49D2-A217-2F69D171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DB0D5-C270-40F0-A8EF-E3A4BFCB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4528-3D28-46F6-BD9E-80D6733D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4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573E-C168-4DA9-9AC2-760019F5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0D62A-AEB5-4411-8733-684F6899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5EF76-6F1C-4143-9F31-A7FDC7A62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BFD3-576D-471C-88CA-BC71A7108DA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FE6FC-2673-4474-B319-30791E65C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550BB-68E1-49EE-82FD-9750EFDC0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24528-3D28-46F6-BD9E-80D6733D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6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superuser.com/questions/172503/vertically-scaling-part-of-an-image-using-photoshop-fireworks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eecadweb.org/wiki/Getting_started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superuser.com/questions/172503/vertically-scaling-part-of-an-image-using-photoshop-fireworks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eecadweb.org/wiki/Getting_started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2466-38FF-4313-BFAD-8700EA4E9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F1FCB-4CA4-47A7-866F-A23D22253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, square&#10;&#10;Description automatically generated">
            <a:extLst>
              <a:ext uri="{FF2B5EF4-FFF2-40B4-BE49-F238E27FC236}">
                <a16:creationId xmlns:a16="http://schemas.microsoft.com/office/drawing/2014/main" id="{7DD69E8C-9FCF-4A22-AEE1-57F25A01D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657" t="11747" r="5032" b="10994"/>
          <a:stretch/>
        </p:blipFill>
        <p:spPr>
          <a:xfrm>
            <a:off x="1275451" y="824138"/>
            <a:ext cx="8465068" cy="5498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8E9586-146B-42A3-99E4-78F47743B43A}"/>
              </a:ext>
            </a:extLst>
          </p:cNvPr>
          <p:cNvSpPr txBox="1"/>
          <p:nvPr/>
        </p:nvSpPr>
        <p:spPr>
          <a:xfrm>
            <a:off x="2685501" y="1384185"/>
            <a:ext cx="556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Welcome to my Villa!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D04EA1F-D948-45E9-A963-E2E48EA8B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279269" y="2354902"/>
            <a:ext cx="363524" cy="519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DD2B9C-DC14-4908-BBAE-5FB9C141B5BF}"/>
              </a:ext>
            </a:extLst>
          </p:cNvPr>
          <p:cNvSpPr txBox="1"/>
          <p:nvPr/>
        </p:nvSpPr>
        <p:spPr>
          <a:xfrm>
            <a:off x="2875592" y="2414507"/>
            <a:ext cx="633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Mouse LEFT CLICK on screen to enter navigation mode</a:t>
            </a: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0BA0F662-856B-4C1F-85E8-E45E5D6264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23" y="3078109"/>
            <a:ext cx="464816" cy="4121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7E3EC7-80B9-47F4-88AC-DC04EB1E481E}"/>
              </a:ext>
            </a:extLst>
          </p:cNvPr>
          <p:cNvSpPr txBox="1"/>
          <p:nvPr/>
        </p:nvSpPr>
        <p:spPr>
          <a:xfrm>
            <a:off x="2875591" y="3078109"/>
            <a:ext cx="633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Press “ESC” key to exit navigation mode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2F53A2-2964-41BC-8B60-489D2CCA3DDB}"/>
              </a:ext>
            </a:extLst>
          </p:cNvPr>
          <p:cNvGrpSpPr/>
          <p:nvPr/>
        </p:nvGrpSpPr>
        <p:grpSpPr>
          <a:xfrm>
            <a:off x="2071905" y="3856977"/>
            <a:ext cx="751481" cy="457663"/>
            <a:chOff x="2113451" y="3988870"/>
            <a:chExt cx="1300510" cy="792030"/>
          </a:xfrm>
        </p:grpSpPr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B2DDE0E5-D4CC-44A6-AE41-3164E561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468" y="4369420"/>
              <a:ext cx="433493" cy="411480"/>
            </a:xfrm>
            <a:prstGeom prst="rect">
              <a:avLst/>
            </a:prstGeom>
          </p:spPr>
        </p:pic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B3C429ED-71A7-4AB8-94C4-AFFFF7D77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451" y="4368656"/>
              <a:ext cx="433493" cy="411480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1162268D-5B02-420A-91EA-A1D4F40D3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974" y="3988870"/>
              <a:ext cx="433493" cy="411480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260D72D3-79FA-4159-81BE-68C055B5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975" y="4369420"/>
              <a:ext cx="433493" cy="41148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4544BA-C9FC-4A72-9757-49537064D14B}"/>
              </a:ext>
            </a:extLst>
          </p:cNvPr>
          <p:cNvGrpSpPr/>
          <p:nvPr/>
        </p:nvGrpSpPr>
        <p:grpSpPr>
          <a:xfrm>
            <a:off x="3011835" y="3862210"/>
            <a:ext cx="757346" cy="457222"/>
            <a:chOff x="4249292" y="3746362"/>
            <a:chExt cx="1567542" cy="866101"/>
          </a:xfrm>
        </p:grpSpPr>
        <p:pic>
          <p:nvPicPr>
            <p:cNvPr id="30" name="Picture 29" descr="Logo&#10;&#10;Description automatically generated">
              <a:extLst>
                <a:ext uri="{FF2B5EF4-FFF2-40B4-BE49-F238E27FC236}">
                  <a16:creationId xmlns:a16="http://schemas.microsoft.com/office/drawing/2014/main" id="{B0EB6855-A426-43D5-B540-E0596E01B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9292" y="4155263"/>
              <a:ext cx="522514" cy="457200"/>
            </a:xfrm>
            <a:prstGeom prst="rect">
              <a:avLst/>
            </a:prstGeom>
          </p:spPr>
        </p:pic>
        <p:pic>
          <p:nvPicPr>
            <p:cNvPr id="34" name="Picture 33" descr="Logo, icon&#10;&#10;Description automatically generated">
              <a:extLst>
                <a:ext uri="{FF2B5EF4-FFF2-40B4-BE49-F238E27FC236}">
                  <a16:creationId xmlns:a16="http://schemas.microsoft.com/office/drawing/2014/main" id="{C23D11C2-CC39-4760-9BE5-8A5AE5EDE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320" y="4154881"/>
              <a:ext cx="522514" cy="457200"/>
            </a:xfrm>
            <a:prstGeom prst="rect">
              <a:avLst/>
            </a:prstGeom>
          </p:spPr>
        </p:pic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BFDE592-E3F6-4D14-BF0A-2E19D7201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1806" y="3746362"/>
              <a:ext cx="522514" cy="457200"/>
            </a:xfrm>
            <a:prstGeom prst="rect">
              <a:avLst/>
            </a:prstGeom>
          </p:spPr>
        </p:pic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76EB4398-80E8-4626-AD05-8D393FC4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1807" y="4153140"/>
              <a:ext cx="522514" cy="45720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B3A9748-6778-401D-90C5-3ACE3E887568}"/>
              </a:ext>
            </a:extLst>
          </p:cNvPr>
          <p:cNvSpPr txBox="1"/>
          <p:nvPr/>
        </p:nvSpPr>
        <p:spPr>
          <a:xfrm>
            <a:off x="3994064" y="3856977"/>
            <a:ext cx="5000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 arrow keys or WSAD keys to move around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D0FE1C-61D4-43AC-A918-2A4F1D4866B8}"/>
              </a:ext>
            </a:extLst>
          </p:cNvPr>
          <p:cNvSpPr txBox="1"/>
          <p:nvPr/>
        </p:nvSpPr>
        <p:spPr>
          <a:xfrm>
            <a:off x="1801420" y="4624401"/>
            <a:ext cx="7413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Now turn around and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Enjoy the Space!</a:t>
            </a:r>
          </a:p>
        </p:txBody>
      </p:sp>
    </p:spTree>
    <p:extLst>
      <p:ext uri="{BB962C8B-B14F-4D97-AF65-F5344CB8AC3E}">
        <p14:creationId xmlns:p14="http://schemas.microsoft.com/office/powerpoint/2010/main" val="80619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, square&#10;&#10;Description automatically generated">
            <a:extLst>
              <a:ext uri="{FF2B5EF4-FFF2-40B4-BE49-F238E27FC236}">
                <a16:creationId xmlns:a16="http://schemas.microsoft.com/office/drawing/2014/main" id="{7DD69E8C-9FCF-4A22-AEE1-57F25A01D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657" t="11747" r="5032" b="10994"/>
          <a:stretch/>
        </p:blipFill>
        <p:spPr>
          <a:xfrm>
            <a:off x="1283300" y="824137"/>
            <a:ext cx="8465068" cy="5498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8E9586-146B-42A3-99E4-78F47743B43A}"/>
              </a:ext>
            </a:extLst>
          </p:cNvPr>
          <p:cNvSpPr txBox="1"/>
          <p:nvPr/>
        </p:nvSpPr>
        <p:spPr>
          <a:xfrm>
            <a:off x="2685501" y="1320401"/>
            <a:ext cx="5561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欢迎来到我的别墅</a:t>
            </a:r>
            <a:r>
              <a:rPr lang="zh-CN" altLang="en-US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!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D04EA1F-D948-45E9-A963-E2E48EA8B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495025" y="2350977"/>
            <a:ext cx="363524" cy="519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DD2B9C-DC14-4908-BBAE-5FB9C141B5BF}"/>
              </a:ext>
            </a:extLst>
          </p:cNvPr>
          <p:cNvSpPr txBox="1"/>
          <p:nvPr/>
        </p:nvSpPr>
        <p:spPr>
          <a:xfrm>
            <a:off x="3633105" y="2410582"/>
            <a:ext cx="633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在屏幕任意位置点击鼠标左键进入环游模式</a:t>
            </a:r>
            <a:endParaRPr 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0BA0F662-856B-4C1F-85E8-E45E5D6264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79" y="3074184"/>
            <a:ext cx="464816" cy="4121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7E3EC7-80B9-47F4-88AC-DC04EB1E481E}"/>
              </a:ext>
            </a:extLst>
          </p:cNvPr>
          <p:cNvSpPr txBox="1"/>
          <p:nvPr/>
        </p:nvSpPr>
        <p:spPr>
          <a:xfrm>
            <a:off x="3633104" y="3074184"/>
            <a:ext cx="633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按“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ESC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”键退出环游模式</a:t>
            </a:r>
            <a:endParaRPr 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2F53A2-2964-41BC-8B60-489D2CCA3DDB}"/>
              </a:ext>
            </a:extLst>
          </p:cNvPr>
          <p:cNvGrpSpPr/>
          <p:nvPr/>
        </p:nvGrpSpPr>
        <p:grpSpPr>
          <a:xfrm>
            <a:off x="2287661" y="3853052"/>
            <a:ext cx="751481" cy="457663"/>
            <a:chOff x="2113451" y="3988870"/>
            <a:chExt cx="1300510" cy="792030"/>
          </a:xfrm>
        </p:grpSpPr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B2DDE0E5-D4CC-44A6-AE41-3164E561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468" y="4369420"/>
              <a:ext cx="433493" cy="411480"/>
            </a:xfrm>
            <a:prstGeom prst="rect">
              <a:avLst/>
            </a:prstGeom>
          </p:spPr>
        </p:pic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B3C429ED-71A7-4AB8-94C4-AFFFF7D77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451" y="4368656"/>
              <a:ext cx="433493" cy="411480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1162268D-5B02-420A-91EA-A1D4F40D3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974" y="3988870"/>
              <a:ext cx="433493" cy="411480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260D72D3-79FA-4159-81BE-68C055B5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975" y="4369420"/>
              <a:ext cx="433493" cy="41148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4544BA-C9FC-4A72-9757-49537064D14B}"/>
              </a:ext>
            </a:extLst>
          </p:cNvPr>
          <p:cNvGrpSpPr/>
          <p:nvPr/>
        </p:nvGrpSpPr>
        <p:grpSpPr>
          <a:xfrm>
            <a:off x="3227591" y="3858285"/>
            <a:ext cx="757346" cy="457222"/>
            <a:chOff x="4249292" y="3746362"/>
            <a:chExt cx="1567542" cy="866101"/>
          </a:xfrm>
        </p:grpSpPr>
        <p:pic>
          <p:nvPicPr>
            <p:cNvPr id="30" name="Picture 29" descr="Logo&#10;&#10;Description automatically generated">
              <a:extLst>
                <a:ext uri="{FF2B5EF4-FFF2-40B4-BE49-F238E27FC236}">
                  <a16:creationId xmlns:a16="http://schemas.microsoft.com/office/drawing/2014/main" id="{B0EB6855-A426-43D5-B540-E0596E01B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9292" y="4155263"/>
              <a:ext cx="522514" cy="457200"/>
            </a:xfrm>
            <a:prstGeom prst="rect">
              <a:avLst/>
            </a:prstGeom>
          </p:spPr>
        </p:pic>
        <p:pic>
          <p:nvPicPr>
            <p:cNvPr id="34" name="Picture 33" descr="Logo, icon&#10;&#10;Description automatically generated">
              <a:extLst>
                <a:ext uri="{FF2B5EF4-FFF2-40B4-BE49-F238E27FC236}">
                  <a16:creationId xmlns:a16="http://schemas.microsoft.com/office/drawing/2014/main" id="{C23D11C2-CC39-4760-9BE5-8A5AE5EDE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320" y="4154881"/>
              <a:ext cx="522514" cy="457200"/>
            </a:xfrm>
            <a:prstGeom prst="rect">
              <a:avLst/>
            </a:prstGeom>
          </p:spPr>
        </p:pic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BFDE592-E3F6-4D14-BF0A-2E19D7201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1806" y="3746362"/>
              <a:ext cx="522514" cy="457200"/>
            </a:xfrm>
            <a:prstGeom prst="rect">
              <a:avLst/>
            </a:prstGeom>
          </p:spPr>
        </p:pic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76EB4398-80E8-4626-AD05-8D393FC4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1807" y="4153140"/>
              <a:ext cx="522514" cy="45720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B3A9748-6778-401D-90C5-3ACE3E887568}"/>
              </a:ext>
            </a:extLst>
          </p:cNvPr>
          <p:cNvSpPr txBox="1"/>
          <p:nvPr/>
        </p:nvSpPr>
        <p:spPr>
          <a:xfrm>
            <a:off x="4209820" y="3853052"/>
            <a:ext cx="469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按方向键或者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WSAD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键向前后左右移动</a:t>
            </a:r>
            <a:endParaRPr 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D0FE1C-61D4-43AC-A918-2A4F1D4866B8}"/>
              </a:ext>
            </a:extLst>
          </p:cNvPr>
          <p:cNvSpPr txBox="1"/>
          <p:nvPr/>
        </p:nvSpPr>
        <p:spPr>
          <a:xfrm>
            <a:off x="1809269" y="4474435"/>
            <a:ext cx="741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转身有惊喜</a:t>
            </a:r>
            <a:endParaRPr lang="en-US" altLang="zh-CN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algn="ctr"/>
            <a:r>
              <a:rPr lang="zh-CN" altLang="en-US" sz="4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祝您游玩愉快</a:t>
            </a:r>
            <a:r>
              <a:rPr lang="en-US" sz="4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1082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STXinwei</vt:lpstr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 Wei</dc:creator>
  <cp:lastModifiedBy>Ran Wei</cp:lastModifiedBy>
  <cp:revision>12</cp:revision>
  <dcterms:created xsi:type="dcterms:W3CDTF">2021-11-29T02:23:08Z</dcterms:created>
  <dcterms:modified xsi:type="dcterms:W3CDTF">2021-11-29T02:52:49Z</dcterms:modified>
</cp:coreProperties>
</file>