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1AF4-D152-E617-2171-087FAD7C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8806-B590-F6F4-4462-F5211D4E8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8430-47D8-0DA6-0844-15680274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A69E-4746-D22E-5470-1FB0F29D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FAC3-5D51-F8F6-ACD2-C227AD6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C824-CADD-CCAB-F3A4-9A800485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94399-794A-3A1A-DA80-75C8A49F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C3F7-26F2-CE1E-48F8-E3F0F417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C33D-5B86-D932-176B-4A4C3D4C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DBD1-5309-0CA8-6FBF-A50DD370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BE482-7FDA-34CE-56A5-1B02F5CE4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3E78-9AEB-DF97-4903-B7C757A2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706D-3081-995E-21DD-82526E3A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EA74-A19F-7311-8F6C-DCA16D9F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F31C-B0C8-B57F-ED8F-E9F54D2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515-E630-2B28-BBE2-5B3E38A4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2B90-B1B7-31A1-9C67-B288CD19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0769-C1DA-912A-846A-A15127E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9E67-3548-0FAD-CCBD-D0891FFE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DDE6-083F-DD83-8795-6D124B5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C45F-5F7C-E292-70BD-2B54A506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76A1-868D-336F-10AD-72B767EC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9418-BB4F-FAE4-4A12-2E12524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ACE3-D7C5-A590-454B-60A73C4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C7BB-2B75-7AA4-621B-E8107C0B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EFBD-9088-ACC7-0360-73BAD00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BE8B-F3FD-E17A-FC09-330C4F503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7A03-CBD1-EF99-09F0-C1FD2FFE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0631E-A6BB-5EBD-B1BA-D5EA43D1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5A65-5602-03A5-3AF7-7B4A5CCB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CAA3-1892-AF8D-16C4-40604720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8BB1-531F-456C-488B-5017A7CD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DFB4-24E0-D240-F5D4-378D7A78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CBC-79B5-4898-E48A-EF66AA487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F2935-498C-D9E9-2D8C-1465CBE2F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59027-DFE9-9864-AFFF-C65A56063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2597A-30D8-F553-4778-18339AD3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89AF-BAD3-D672-E689-D5E5CAA9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78D84-5ABF-AF3C-5CDC-A04F4F9F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5823-3AB8-57AB-1B38-6155242A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2FF85-0AD9-A663-7517-9523FE7E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58BD3-55C0-1F67-9520-9CC2D59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F7D74-8A60-2969-4D12-D282D08F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B6AA3-A47D-5D87-410F-4E48AFB8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AD6F3-9022-88EA-7C95-0C965F6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2E969-F2F3-CB7F-7E2B-0323EF87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26C1-7EC6-06E2-95A3-840F2535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C40F-DBAF-51EA-EFCE-F0782B0F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9978-D851-D13B-49C5-6AE4EF1E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ADA53-3322-22C2-E4BA-4BF77113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78F9-37BF-3ADB-69F7-53FAFC4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BF36-A6EB-D0D4-A2B5-86376932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19A2-4D30-EF8D-D6BE-CEAB8D49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DC25F-3638-3439-04E3-654588BBF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313F-7E27-35BA-2AC2-D1CF9814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FB79-7A59-C8DB-ABBE-6D107D9E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9FCE-A7DD-59B8-6241-70765798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AA9A-02FD-7946-90E6-C8357E47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C5CCF-6F61-12FC-1F06-4F729BE3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0951-5AE7-7CFE-866D-134F2078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F0ED-971D-4A77-217D-2367B3283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88C5F-9EB3-2541-8D10-CC75F2D924C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EF8A-3567-8281-A7E8-DBECFB9E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462-CCC3-829B-2C87-DE062B39F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D7FFB-A990-EB4B-9A34-010C1479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93ECBA-506A-9E77-E25C-E0771DBC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878AB-2E55-BCD6-581F-D7CF2F723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Steam Game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D5DA5-1811-C251-6860-96FD4DA87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Presented By </a:t>
            </a:r>
            <a:r>
              <a:rPr lang="en-US" dirty="0" err="1">
                <a:solidFill>
                  <a:schemeClr val="accent2"/>
                </a:solidFill>
              </a:rPr>
              <a:t>Zeyu</a:t>
            </a:r>
            <a:r>
              <a:rPr lang="en-US" dirty="0">
                <a:solidFill>
                  <a:schemeClr val="accent2"/>
                </a:solidFill>
              </a:rPr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21844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636B7-A28A-EB3B-427B-2308655F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sz="4000"/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3655-35F9-1E1E-BB1B-C2B0B726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4953000" cy="175259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Kaggle, “Game Recommendations on Steam”</a:t>
            </a:r>
          </a:p>
          <a:p>
            <a:r>
              <a:rPr lang="en-US" sz="1500" dirty="0" err="1">
                <a:solidFill>
                  <a:schemeClr val="tx1">
                    <a:alpha val="55000"/>
                  </a:schemeClr>
                </a:solidFill>
              </a:rPr>
              <a:t>Recommendation.csv</a:t>
            </a:r>
            <a:endParaRPr lang="en-US" sz="15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500" dirty="0" err="1">
                <a:solidFill>
                  <a:schemeClr val="tx1">
                    <a:alpha val="55000"/>
                  </a:schemeClr>
                </a:solidFill>
              </a:rPr>
              <a:t>Games.csv</a:t>
            </a:r>
            <a:endParaRPr lang="en-US" sz="15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500" dirty="0" err="1">
                <a:solidFill>
                  <a:schemeClr val="tx1">
                    <a:alpha val="55000"/>
                  </a:schemeClr>
                </a:solidFill>
              </a:rPr>
              <a:t>Users.csv</a:t>
            </a:r>
            <a:endParaRPr lang="en-US" sz="15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alpha val="55000"/>
                  </a:schemeClr>
                </a:solidFill>
              </a:rPr>
              <a:t>2GB</a:t>
            </a:r>
          </a:p>
        </p:txBody>
      </p: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B76F7C12-F71C-8C98-00F5-4EA31E6F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900" y="16764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1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B193-D6DE-A77F-E2DD-85EEB489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sz="4000"/>
              <a:t>Related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4552-A7AB-DBAF-3F72-9359F5FE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4953000" cy="175259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Recommender System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Collaborative Filtering Learning Algorithm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Data processing</a:t>
            </a:r>
          </a:p>
        </p:txBody>
      </p:sp>
      <p:pic>
        <p:nvPicPr>
          <p:cNvPr id="1026" name="Picture 2" descr="Steam Interactive Recommender">
            <a:extLst>
              <a:ext uri="{FF2B5EF4-FFF2-40B4-BE49-F238E27FC236}">
                <a16:creationId xmlns:a16="http://schemas.microsoft.com/office/drawing/2014/main" id="{C3830429-F04D-890D-EE51-EED20BE2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26700"/>
            <a:ext cx="4953000" cy="22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84169-0C65-D0BD-4B8A-17EA716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sz="4000"/>
              <a:t>Project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4BDE-600F-6E73-0BEB-0FFCC055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4953000" cy="17525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A recommender system that recommends games to users based on their history and selected preference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CC88E194-0093-2C47-600A-ACB2112C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900" y="16764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Steam Game Recommendation System</vt:lpstr>
      <vt:lpstr>Data Collection and Processing</vt:lpstr>
      <vt:lpstr>Related Topic</vt:lpstr>
      <vt:lpstr>Project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Game Recommendation System</dc:title>
  <dc:creator>Zeyu Liang</dc:creator>
  <cp:lastModifiedBy>Zeyu Liang</cp:lastModifiedBy>
  <cp:revision>2</cp:revision>
  <dcterms:created xsi:type="dcterms:W3CDTF">2024-10-29T19:12:16Z</dcterms:created>
  <dcterms:modified xsi:type="dcterms:W3CDTF">2024-10-29T20:05:01Z</dcterms:modified>
</cp:coreProperties>
</file>