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4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 TECH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Optimising the Mining Industry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is the Mining Industry Facing?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0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xtensive research in the grounds of mining was last done in the 1980s.</a:t>
            </a:r>
            <a:endParaRPr/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of valuable information is scattered all over the internet therefore making it hard to access all resources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interested in Mining face challenges </a:t>
            </a:r>
            <a:r>
              <a:rPr lang="en"/>
              <a:t>when</a:t>
            </a:r>
            <a:r>
              <a:rPr lang="en"/>
              <a:t> it comes to learning more about the Mining sector.</a:t>
            </a:r>
            <a:endParaRPr/>
          </a:p>
          <a:p>
            <a:pPr indent="0" lvl="0" marL="45720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6375" y="46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811488" y="1245650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1811500" y="12851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887888" y="17910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Information is not easily accessible for the public therefore causing a barrier between potential miners and the mining industry.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4700013" y="1245650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700025" y="12851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776338" y="17910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system where all valuable and essential information regarding the mining sector is </a:t>
            </a:r>
            <a:r>
              <a:rPr lang="en" sz="1600"/>
              <a:t>available</a:t>
            </a:r>
            <a:r>
              <a:rPr lang="en" sz="1600"/>
              <a:t> for anyone and from anywhere.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To digitalize </a:t>
            </a:r>
            <a:r>
              <a:rPr b="1" lang="en" sz="3200"/>
              <a:t>mining</a:t>
            </a:r>
            <a:r>
              <a:rPr b="1" lang="en" sz="3200"/>
              <a:t> industries in South Africa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Accenture’s research shows that the mining industry can create ZAR213 billion in value through 2026 by investing in the right digital initiatives.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mines could miss out on over a third of this value ZAR213 billion if they do not invest in key foundational technologies—e.g., analytics, integrated platforms.</a:t>
            </a:r>
            <a:endParaRPr/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Client Implications: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Trend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Client Implications: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1152475"/>
            <a:ext cx="39999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4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</a:t>
            </a:r>
            <a:r>
              <a:rPr lang="en" sz="1600"/>
              <a:t>ack of focus on key foundational technologies—e.g., advanced analytics and integrated platforms—means mines cannot fully tap the gains (ZAR 51 billion) from current digital technology investments.</a:t>
            </a:r>
            <a:endParaRPr sz="1600"/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Research indicates that only 28 out of 341 deposits were discovered in the past decade, containing just 171.8 Moz, or 6% of all gold discovered since 1990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Loss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Gains</a:t>
            </a:r>
            <a:r>
              <a:rPr b="1" lang="en" sz="1400">
                <a:solidFill>
                  <a:schemeClr val="lt2"/>
                </a:solidFill>
              </a:rPr>
              <a:t> 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6065250" y="4490175"/>
            <a:ext cx="984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Mining</a:t>
            </a:r>
            <a:endParaRPr sz="1400"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6059275" y="1270938"/>
            <a:ext cx="840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R 213 B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215750" y="1586782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6209988" y="158676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R 51 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215750" y="1893076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6134778" y="2881275"/>
            <a:ext cx="840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R 162 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7170425" y="4490175"/>
            <a:ext cx="895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Deposits</a:t>
            </a:r>
            <a:endParaRPr sz="1400"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7227925" y="21666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341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227763" y="2481081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7239275" y="25094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313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227925" y="2852175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7239275" y="3328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28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311700" y="1589623"/>
            <a:ext cx="8294372" cy="799416"/>
            <a:chOff x="424813" y="1177875"/>
            <a:chExt cx="8294372" cy="849900"/>
          </a:xfrm>
        </p:grpSpPr>
        <p:sp>
          <p:nvSpPr>
            <p:cNvPr id="128" name="Google Shape;128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539675" y="151846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3367328" y="15898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690">
                <a:solidFill>
                  <a:schemeClr val="lt1"/>
                </a:solidFill>
              </a:rPr>
              <a:t>Optimize time and processes involved in finding/researching information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2" name="Google Shape;132;p20"/>
          <p:cNvGrpSpPr/>
          <p:nvPr/>
        </p:nvGrpSpPr>
        <p:grpSpPr>
          <a:xfrm>
            <a:off x="311700" y="2462989"/>
            <a:ext cx="8294360" cy="799416"/>
            <a:chOff x="424813" y="2075689"/>
            <a:chExt cx="8294360" cy="849900"/>
          </a:xfrm>
        </p:grpSpPr>
        <p:sp>
          <p:nvSpPr>
            <p:cNvPr id="133" name="Google Shape;133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539675" y="23890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3367325" y="2576325"/>
            <a:ext cx="51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5915" lvl="0" marL="45720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90"/>
              <a:buChar char="●"/>
            </a:pPr>
            <a:r>
              <a:rPr lang="en" sz="1690">
                <a:solidFill>
                  <a:schemeClr val="lt1"/>
                </a:solidFill>
              </a:rPr>
              <a:t>Sustain valuable information and allow information update, information remains retrievable</a:t>
            </a:r>
            <a:endParaRPr sz="1690">
              <a:solidFill>
                <a:schemeClr val="lt1"/>
              </a:solidFill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11700" y="3336355"/>
            <a:ext cx="8294360" cy="799447"/>
            <a:chOff x="424813" y="2974405"/>
            <a:chExt cx="8294360" cy="849933"/>
          </a:xfrm>
        </p:grpSpPr>
        <p:sp>
          <p:nvSpPr>
            <p:cNvPr id="138" name="Google Shape;138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539675" y="32595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367328" y="33399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690">
                <a:solidFill>
                  <a:schemeClr val="lt1"/>
                </a:solidFill>
              </a:rPr>
              <a:t>Act as a Link between the potential miner and Legal Mining Authorities.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-5" y="3092088"/>
            <a:ext cx="172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Tshepo Ndaba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756890" y="354512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1833480" y="3092088"/>
            <a:ext cx="172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Zwelisha Langa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2511413" y="354512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3509024" y="3092088"/>
            <a:ext cx="172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Yassir Ali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4" name="Google Shape;154;p21"/>
          <p:cNvCxnSpPr/>
          <p:nvPr/>
        </p:nvCxnSpPr>
        <p:spPr>
          <a:xfrm>
            <a:off x="4279156" y="354512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5105569" y="3092088"/>
            <a:ext cx="172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Anderson Moyo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324700" y="2090725"/>
            <a:ext cx="45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http://localhost:4000/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6020456" y="354512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7018075" y="3092100"/>
            <a:ext cx="2228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Kamohelo Motloung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7939931" y="355352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