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FB5B796-8276-4428-968E-834DF8260AA2}" type="datetimeFigureOut">
              <a:rPr lang="pt-PT" smtClean="0"/>
              <a:t>13-01-2020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A0CCBE8-E8A1-45E0-BCC9-209BEB8D4563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Caldas/Viseu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827584" y="1844824"/>
            <a:ext cx="7488832" cy="4392488"/>
          </a:xfrm>
        </p:spPr>
        <p:txBody>
          <a:bodyPr>
            <a:normAutofit fontScale="92500" lnSpcReduction="10000"/>
          </a:bodyPr>
          <a:lstStyle/>
          <a:p>
            <a:pPr algn="r"/>
            <a:endParaRPr lang="pt-PT" dirty="0" smtClean="0"/>
          </a:p>
          <a:p>
            <a:pPr algn="r"/>
            <a:endParaRPr lang="pt-PT" dirty="0"/>
          </a:p>
          <a:p>
            <a:pPr algn="r"/>
            <a:endParaRPr lang="pt-PT" dirty="0"/>
          </a:p>
          <a:p>
            <a:pPr algn="r"/>
            <a:endParaRPr lang="pt-PT" dirty="0" smtClean="0"/>
          </a:p>
          <a:p>
            <a:pPr algn="r"/>
            <a:endParaRPr lang="pt-PT" dirty="0"/>
          </a:p>
          <a:p>
            <a:pPr algn="r"/>
            <a:endParaRPr lang="pt-PT" dirty="0" smtClean="0"/>
          </a:p>
          <a:p>
            <a:pPr algn="r"/>
            <a:endParaRPr lang="pt-PT" dirty="0" smtClean="0"/>
          </a:p>
          <a:p>
            <a:pPr algn="r"/>
            <a:endParaRPr lang="pt-PT" dirty="0"/>
          </a:p>
          <a:p>
            <a:pPr algn="r"/>
            <a:endParaRPr lang="pt-PT" dirty="0"/>
          </a:p>
          <a:p>
            <a:pPr marL="0" indent="0" algn="r">
              <a:buNone/>
            </a:pPr>
            <a:r>
              <a:rPr lang="pt-PT" sz="1700" dirty="0" smtClean="0"/>
              <a:t>Trabalho realizado por:</a:t>
            </a:r>
          </a:p>
          <a:p>
            <a:pPr algn="r"/>
            <a:r>
              <a:rPr lang="pt-PT" sz="1700" dirty="0" smtClean="0"/>
              <a:t>- Francisco Requicha Nº 7</a:t>
            </a:r>
          </a:p>
          <a:p>
            <a:pPr algn="r"/>
            <a:r>
              <a:rPr lang="pt-PT" sz="1700" dirty="0" smtClean="0"/>
              <a:t>- José Fernandes Nº 9</a:t>
            </a:r>
          </a:p>
        </p:txBody>
      </p:sp>
      <p:pic>
        <p:nvPicPr>
          <p:cNvPr id="1026" name="Picture 2" descr="Resultado de imagem para foto caldas da rain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384376" cy="25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132856"/>
            <a:ext cx="3456385" cy="253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1- Introdução</a:t>
            </a:r>
          </a:p>
          <a:p>
            <a:r>
              <a:rPr lang="pt-PT" dirty="0" smtClean="0"/>
              <a:t>2- Principais actividades económicas </a:t>
            </a:r>
          </a:p>
          <a:p>
            <a:r>
              <a:rPr lang="pt-PT" dirty="0" smtClean="0"/>
              <a:t>3- População </a:t>
            </a:r>
            <a:r>
              <a:rPr lang="pt-PT" dirty="0" err="1" smtClean="0"/>
              <a:t>ativa</a:t>
            </a:r>
            <a:r>
              <a:rPr lang="pt-PT" dirty="0" smtClean="0"/>
              <a:t> e não </a:t>
            </a:r>
            <a:r>
              <a:rPr lang="pt-PT" dirty="0" err="1" smtClean="0"/>
              <a:t>ativa</a:t>
            </a:r>
            <a:endParaRPr lang="pt-PT" dirty="0" smtClean="0"/>
          </a:p>
          <a:p>
            <a:r>
              <a:rPr lang="pt-PT" dirty="0" smtClean="0"/>
              <a:t>4- Taxa de emprego/desemprego </a:t>
            </a:r>
          </a:p>
          <a:p>
            <a:r>
              <a:rPr lang="pt-PT" dirty="0" smtClean="0"/>
              <a:t>5- Nível/Qualidade de vida</a:t>
            </a:r>
          </a:p>
          <a:p>
            <a:r>
              <a:rPr lang="pt-PT" dirty="0" smtClean="0"/>
              <a:t>6- Conclusão</a:t>
            </a:r>
          </a:p>
          <a:p>
            <a:r>
              <a:rPr lang="pt-PT" dirty="0" smtClean="0"/>
              <a:t>7- </a:t>
            </a:r>
            <a:r>
              <a:rPr lang="pt-PT" dirty="0" err="1" smtClean="0"/>
              <a:t>WebGrafia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61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smtClean="0"/>
              <a:t>Viseu e Caldas da Rainha são ambas cidades que vivem muito da prática agrícola, do comércio e do </a:t>
            </a:r>
            <a:r>
              <a:rPr lang="pt-PT" sz="1800" dirty="0" smtClean="0"/>
              <a:t>artesanato. As mesmas têm também uma pequena população </a:t>
            </a:r>
            <a:r>
              <a:rPr lang="pt-PT" sz="1800" dirty="0" err="1" smtClean="0"/>
              <a:t>ativa</a:t>
            </a:r>
            <a:r>
              <a:rPr lang="pt-PT" sz="1800" dirty="0"/>
              <a:t>.</a:t>
            </a:r>
            <a:r>
              <a:rPr lang="pt-PT" sz="1800" dirty="0" smtClean="0"/>
              <a:t>   </a:t>
            </a:r>
            <a:endParaRPr lang="pt-PT" sz="1800" dirty="0" smtClean="0"/>
          </a:p>
          <a:p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4129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finete">
  <a:themeElements>
    <a:clrScheme name="Alfinet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lfinet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lfine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</TotalTime>
  <Words>71</Words>
  <Application>Microsoft Office PowerPoint</Application>
  <PresentationFormat>Apresentação no Ecrã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Alfinete</vt:lpstr>
      <vt:lpstr>Caldas/Viseu</vt:lpstr>
      <vt:lpstr>Índice </vt:lpstr>
      <vt:lpstr>Introdução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Caldas/Viseu</dc:title>
  <dc:creator>aluno.2psit1</dc:creator>
  <cp:lastModifiedBy>aluno.2psit1</cp:lastModifiedBy>
  <cp:revision>5</cp:revision>
  <dcterms:created xsi:type="dcterms:W3CDTF">2020-01-13T08:31:08Z</dcterms:created>
  <dcterms:modified xsi:type="dcterms:W3CDTF">2020-01-13T09:16:16Z</dcterms:modified>
</cp:coreProperties>
</file>