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1C3C-13FD-432A-BED9-C93DA13624A2}" type="datetimeFigureOut">
              <a:rPr lang="pt-PT" smtClean="0"/>
              <a:t>05-02-2020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F21A-CCA1-466E-B218-257CB2E3011F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1C3C-13FD-432A-BED9-C93DA13624A2}" type="datetimeFigureOut">
              <a:rPr lang="pt-PT" smtClean="0"/>
              <a:t>05-02-2020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F21A-CCA1-466E-B218-257CB2E3011F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1C3C-13FD-432A-BED9-C93DA13624A2}" type="datetimeFigureOut">
              <a:rPr lang="pt-PT" smtClean="0"/>
              <a:t>05-02-2020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F21A-CCA1-466E-B218-257CB2E3011F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1C3C-13FD-432A-BED9-C93DA13624A2}" type="datetimeFigureOut">
              <a:rPr lang="pt-PT" smtClean="0"/>
              <a:t>05-02-2020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F21A-CCA1-466E-B218-257CB2E3011F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1C3C-13FD-432A-BED9-C93DA13624A2}" type="datetimeFigureOut">
              <a:rPr lang="pt-PT" smtClean="0"/>
              <a:t>05-02-2020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DAEF21A-CCA1-466E-B218-257CB2E3011F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1C3C-13FD-432A-BED9-C93DA13624A2}" type="datetimeFigureOut">
              <a:rPr lang="pt-PT" smtClean="0"/>
              <a:t>05-02-2020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F21A-CCA1-466E-B218-257CB2E3011F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1C3C-13FD-432A-BED9-C93DA13624A2}" type="datetimeFigureOut">
              <a:rPr lang="pt-PT" smtClean="0"/>
              <a:t>05-02-2020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F21A-CCA1-466E-B218-257CB2E3011F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1C3C-13FD-432A-BED9-C93DA13624A2}" type="datetimeFigureOut">
              <a:rPr lang="pt-PT" smtClean="0"/>
              <a:t>05-02-2020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F21A-CCA1-466E-B218-257CB2E3011F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1C3C-13FD-432A-BED9-C93DA13624A2}" type="datetimeFigureOut">
              <a:rPr lang="pt-PT" smtClean="0"/>
              <a:t>05-02-2020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F21A-CCA1-466E-B218-257CB2E3011F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1C3C-13FD-432A-BED9-C93DA13624A2}" type="datetimeFigureOut">
              <a:rPr lang="pt-PT" smtClean="0"/>
              <a:t>05-02-2020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F21A-CCA1-466E-B218-257CB2E3011F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PT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1C3C-13FD-432A-BED9-C93DA13624A2}" type="datetimeFigureOut">
              <a:rPr lang="pt-PT" smtClean="0"/>
              <a:t>05-02-2020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F21A-CCA1-466E-B218-257CB2E3011F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3151C3C-13FD-432A-BED9-C93DA13624A2}" type="datetimeFigureOut">
              <a:rPr lang="pt-PT" smtClean="0"/>
              <a:t>05-02-2020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DAEF21A-CCA1-466E-B218-257CB2E3011F}" type="slidenum">
              <a:rPr lang="pt-PT" smtClean="0"/>
              <a:t>‹nº›</a:t>
            </a:fld>
            <a:endParaRPr lang="pt-P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1052736"/>
            <a:ext cx="8229600" cy="1828800"/>
          </a:xfrm>
        </p:spPr>
        <p:txBody>
          <a:bodyPr/>
          <a:lstStyle/>
          <a:p>
            <a:r>
              <a:rPr lang="pt-PT" dirty="0" smtClean="0"/>
              <a:t>Pirâmide dos alimentos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43200" y="51054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pt-PT" sz="1800" dirty="0" smtClean="0"/>
              <a:t>Trabalho realizado por:</a:t>
            </a:r>
          </a:p>
          <a:p>
            <a:pPr algn="r"/>
            <a:r>
              <a:rPr lang="pt-PT" sz="1800" dirty="0" smtClean="0"/>
              <a:t>José Fernandes Nº9</a:t>
            </a:r>
          </a:p>
          <a:p>
            <a:pPr algn="r"/>
            <a:r>
              <a:rPr lang="pt-PT" sz="1800" dirty="0" smtClean="0"/>
              <a:t>Leandro Silva Nº10</a:t>
            </a:r>
          </a:p>
          <a:p>
            <a:pPr algn="r"/>
            <a:r>
              <a:rPr lang="pt-PT" sz="1800" dirty="0" smtClean="0"/>
              <a:t>Francisco Lopes Nº7</a:t>
            </a:r>
          </a:p>
        </p:txBody>
      </p:sp>
      <p:pic>
        <p:nvPicPr>
          <p:cNvPr id="1026" name="Picture 2" descr="Resultado de imagem para piramide dos alimento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285" y="3356992"/>
            <a:ext cx="40481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874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értice">
  <a:themeElements>
    <a:clrScheme name="Vért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ért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18</TotalTime>
  <Words>16</Words>
  <Application>Microsoft Office PowerPoint</Application>
  <PresentationFormat>Apresentação no Ecrã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2" baseType="lpstr">
      <vt:lpstr>Vértice</vt:lpstr>
      <vt:lpstr>Pirâmide dos alimentos</vt:lpstr>
    </vt:vector>
  </TitlesOfParts>
  <Company>M. E. - GEPE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Pirâmide dos alimentos</dc:title>
  <dc:creator>aluno.2psit2</dc:creator>
  <cp:lastModifiedBy>aluno.2psit2</cp:lastModifiedBy>
  <cp:revision>2</cp:revision>
  <dcterms:created xsi:type="dcterms:W3CDTF">2020-02-05T12:05:30Z</dcterms:created>
  <dcterms:modified xsi:type="dcterms:W3CDTF">2020-02-05T12:24:09Z</dcterms:modified>
</cp:coreProperties>
</file>