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620" r:id="rId3"/>
    <p:sldId id="613" r:id="rId5"/>
    <p:sldId id="621" r:id="rId6"/>
    <p:sldId id="622" r:id="rId7"/>
    <p:sldId id="623" r:id="rId8"/>
    <p:sldId id="624" r:id="rId9"/>
    <p:sldId id="625" r:id="rId10"/>
    <p:sldId id="626" r:id="rId11"/>
    <p:sldId id="631" r:id="rId12"/>
    <p:sldId id="632" r:id="rId13"/>
    <p:sldId id="636" r:id="rId14"/>
    <p:sldId id="637" r:id="rId15"/>
    <p:sldId id="641" r:id="rId16"/>
    <p:sldId id="642" r:id="rId17"/>
    <p:sldId id="627" r:id="rId18"/>
    <p:sldId id="628" r:id="rId19"/>
    <p:sldId id="603" r:id="rId2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tp--2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952"/>
    <a:srgbClr val="FDB614"/>
    <a:srgbClr val="00648E"/>
    <a:srgbClr val="008CC4"/>
    <a:srgbClr val="0078AA"/>
    <a:srgbClr val="006F9D"/>
    <a:srgbClr val="007BAD"/>
    <a:srgbClr val="0083B8"/>
    <a:srgbClr val="00ADF2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235" autoAdjust="0"/>
  </p:normalViewPr>
  <p:slideViewPr>
    <p:cSldViewPr snapToGrid="0" showGuides="1">
      <p:cViewPr varScale="1">
        <p:scale>
          <a:sx n="86" d="100"/>
          <a:sy n="86" d="100"/>
        </p:scale>
        <p:origin x="346" y="67"/>
      </p:cViewPr>
      <p:guideLst>
        <p:guide orient="horz" pos="2328"/>
        <p:guide pos="3817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5" y="2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631D74F8-289F-4E41-AD30-F84A1146F530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6119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5" y="6746119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C07BE27D-9BAF-4B50-B4A7-F31B61725EB5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5" y="2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DD7240A6-4180-40B5-8A36-F4799AA39475}" type="datetimeFigureOut">
              <a:rPr lang="en-PH" smtClean="0"/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6119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5" y="6746119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20342"/>
            <a:ext cx="12192000" cy="6775373"/>
            <a:chOff x="0" y="-220342"/>
            <a:chExt cx="12192000" cy="67753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20342"/>
              <a:ext cx="12192000" cy="67753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419" y="309297"/>
              <a:ext cx="6764287" cy="144238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0438" y="3988102"/>
              <a:ext cx="1998615" cy="218133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02260" y="3747135"/>
            <a:ext cx="523748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PRECILLAS,HAZEL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LABOSTRO, LEVY JEAN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ALMONIA, SHARANIE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CALABRIA, ANTWIN FERNANDEL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PAGARA, MEGO NENO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962" y="2445744"/>
            <a:ext cx="5602782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PH" sz="3200" dirty="0">
                <a:solidFill>
                  <a:srgbClr val="1C1952"/>
                </a:solidFill>
                <a:latin typeface="Impact" panose="020B0806030902050204" pitchFamily="34" charset="0"/>
              </a:rPr>
              <a:t>STUDYHUB</a:t>
            </a:r>
            <a:endParaRPr lang="en-US" altLang="en-PH" sz="3200" dirty="0">
              <a:solidFill>
                <a:srgbClr val="1C195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42447"/>
            <a:ext cx="877747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1C19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3RD PRESENTER</a:t>
            </a:r>
            <a:endParaRPr lang="en-US" sz="2400" dirty="0">
              <a:solidFill>
                <a:srgbClr val="1C195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1C19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</a:t>
            </a:r>
            <a:endParaRPr lang="en-PH" sz="1600" dirty="0">
              <a:solidFill>
                <a:srgbClr val="1C195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pic>
        <p:nvPicPr>
          <p:cNvPr id="150071192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90650"/>
            <a:ext cx="6009005" cy="31432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2415" y="5015865"/>
            <a:ext cx="5813425" cy="962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 have something to update on your profile information, just click the icon located at the right side of the application. You can modify your information there anytime you like.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11620" y="4866640"/>
            <a:ext cx="508063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 click My Courses, you’ll see the table courses wherein you can find your enrolled course, instructor and the link of the learning materials being posted by your instructor.</a:t>
            </a:r>
            <a:endParaRPr lang="en-US" altLang="en-US"/>
          </a:p>
        </p:txBody>
      </p:sp>
      <p:pic>
        <p:nvPicPr>
          <p:cNvPr id="2" name="Picture 1" descr="Screenshot 2024-12-15 145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60" y="1530985"/>
            <a:ext cx="5527675" cy="2900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2415" y="5015865"/>
            <a:ext cx="5813425" cy="962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you’ll likely to take notes just click the Notes feature. There, you can create, clear and save notes.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11620" y="4866640"/>
            <a:ext cx="5080635" cy="753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 want to logout, you can quickly find it next to Notes feature. Then you can exit.</a:t>
            </a:r>
            <a:endParaRPr lang="en-US" altLang="en-US"/>
          </a:p>
        </p:txBody>
      </p:sp>
      <p:pic>
        <p:nvPicPr>
          <p:cNvPr id="776612906" name="Picture 20" descr="A screenshot of a computer screen&#10;&#10;Description automatically genera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/>
          <a:stretch>
            <a:fillRect/>
          </a:stretch>
        </p:blipFill>
        <p:spPr>
          <a:xfrm>
            <a:off x="153670" y="1421130"/>
            <a:ext cx="5932170" cy="310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66389" name="Picture 21" descr="A screenshot of a computer&#10;&#10;Description automatically generat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" r="570"/>
          <a:stretch>
            <a:fillRect/>
          </a:stretch>
        </p:blipFill>
        <p:spPr>
          <a:xfrm>
            <a:off x="6316980" y="1421130"/>
            <a:ext cx="5669915" cy="299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1615" y="5015865"/>
            <a:ext cx="5438775" cy="762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you’re an instructor, these will be your dashboard.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453505" y="4866640"/>
            <a:ext cx="5483860" cy="911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Same thing with the student dashboard, instructor also the profile icon wherein he/she can update his/her information.</a:t>
            </a:r>
            <a:endParaRPr lang="en-US" altLang="en-US"/>
          </a:p>
        </p:txBody>
      </p:sp>
      <p:pic>
        <p:nvPicPr>
          <p:cNvPr id="6" name="Picture 5" descr="Screenshot 2024-12-17 005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75" y="1445895"/>
            <a:ext cx="5948045" cy="3120390"/>
          </a:xfrm>
          <a:prstGeom prst="rect">
            <a:avLst/>
          </a:prstGeom>
        </p:spPr>
      </p:pic>
      <p:pic>
        <p:nvPicPr>
          <p:cNvPr id="7" name="Picture 6" descr="Screenshot 2024-12-17 005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5895"/>
            <a:ext cx="5882005" cy="3119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2415" y="5015865"/>
            <a:ext cx="5813425" cy="962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 click Resources, you can upload the resources on what course you prefer by putting the link on it for the student to access it.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11620" y="4866640"/>
            <a:ext cx="5080635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the instructor wants to view his/her students, just click the Students feature. There, he/she can view the enrolled students he/she is handling.</a:t>
            </a:r>
            <a:endParaRPr lang="en-US" altLang="en-US"/>
          </a:p>
        </p:txBody>
      </p:sp>
      <p:pic>
        <p:nvPicPr>
          <p:cNvPr id="2" name="Picture 1" descr="Screenshot 2024-12-17 0053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1492250"/>
            <a:ext cx="5759450" cy="3040380"/>
          </a:xfrm>
          <a:prstGeom prst="rect">
            <a:avLst/>
          </a:prstGeom>
        </p:spPr>
      </p:pic>
      <p:pic>
        <p:nvPicPr>
          <p:cNvPr id="7" name="Picture 4" descr="Screenshot 2024-12-17 0053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40" y="1492885"/>
            <a:ext cx="5730240" cy="3039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85135" y="5116830"/>
            <a:ext cx="5813425" cy="86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And lastly, there is a logout feature to exit the application same thing as the student dashboard.</a:t>
            </a:r>
            <a:endParaRPr lang="en-US" altLang="en-US"/>
          </a:p>
        </p:txBody>
      </p:sp>
      <p:pic>
        <p:nvPicPr>
          <p:cNvPr id="6" name="Picture 5" descr="Screenshot 2024-12-17 0053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170305"/>
            <a:ext cx="7020560" cy="3724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CONCLUSION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9900" y="1101725"/>
            <a:ext cx="11028680" cy="501205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StudyHub's innovative approach to online learning centralizes communication, resources, and note-taking, promoting collaboration and engagement. This research assesses its effectiveness in improving student and instructor satisfaction and academic performance, guiding future development to better serve the educational community.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RECOMMENDATION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085" y="1191260"/>
            <a:ext cx="11266170" cy="501205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lang="en-US" altLang="en-US" sz="36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Improve the StudyHub user experience by adding in-app notifications that proactively inform students about important updates from their instructors, such as assignment deadlines and newly available resources.  This will help students stay organized and on track.</a:t>
            </a:r>
            <a:endParaRPr lang="en-US" altLang="en-US" sz="36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7" y="264404"/>
            <a:ext cx="5602782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INTRODUCTION</a:t>
            </a:r>
            <a:endParaRPr lang="en-PH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3125" y="1113155"/>
            <a:ext cx="10610215" cy="507936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Current online learning systems often fail to support effective communication and resource access, leading to student disengagement. StudyHub offers a solution: a user-friendly platform that centralizes information, fosters collaboration, and includes integrated note-taking. This study will evaluate StudyHub's impact on student learning and instructor experience.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7" y="264404"/>
            <a:ext cx="5602782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OBJECTIVES</a:t>
            </a:r>
            <a:endParaRPr lang="en-PH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36220" y="1289050"/>
            <a:ext cx="11515090" cy="453517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sz="40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This study will: </a:t>
            </a:r>
            <a:endParaRPr sz="40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40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1) Design &amp; develop StudyHub (resource library, note-taking); </a:t>
            </a:r>
            <a:endParaRPr sz="40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40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2) Evaluate its impact on student organization; </a:t>
            </a:r>
            <a:endParaRPr sz="40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40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3) Identify areas for improvement.</a:t>
            </a:r>
            <a:endParaRPr sz="40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SCOPE AND DELIMITATION OF THE STUDY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36220" y="1284605"/>
            <a:ext cx="11579860" cy="431990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sz="3200" b="1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Course:</a:t>
            </a: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 Single undergraduate course (BSIT, 2nd year, USTP-Claveria)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3200" b="1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Semester:</a:t>
            </a: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 First Semester, SY 2024-2025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3200" b="1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Focus: </a:t>
            </a: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Communication &amp; resource sharing (primary); collaboration (secondary)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3200" b="1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Exclusions:</a:t>
            </a: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 Comparison with other LMS; in-depth technical analysis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FLOWCHART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5" y="965835"/>
            <a:ext cx="8621395" cy="5447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GANTT CHART 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796290" y="1210310"/>
          <a:ext cx="10540365" cy="5003165"/>
        </p:xfrm>
        <a:graphic>
          <a:graphicData uri="http://schemas.openxmlformats.org/drawingml/2006/table">
            <a:tbl>
              <a:tblPr/>
              <a:tblGrid>
                <a:gridCol w="4628515"/>
                <a:gridCol w="1289050"/>
                <a:gridCol w="1226185"/>
                <a:gridCol w="1266190"/>
                <a:gridCol w="1064895"/>
                <a:gridCol w="1065530"/>
              </a:tblGrid>
              <a:tr h="357505">
                <a:tc>
                  <a:txBody>
                    <a:bodyPr/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TASK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AUG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SEPT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OCT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NOV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DEC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7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reate login/Signup UI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Connecting Database &amp; 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7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Creating the D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ashboard of Student and Instructor UI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501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reate Buttons and Icons for Student Dashboard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7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Connecting Database for Student Dashboard &amp; 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50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Add Functions to the Button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501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Connect to the Database &amp; 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7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reate Buttons and Icons in Instructor Dashboard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98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GANTT CHART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400050" y="1234440"/>
          <a:ext cx="11144885" cy="4911090"/>
        </p:xfrm>
        <a:graphic>
          <a:graphicData uri="http://schemas.openxmlformats.org/drawingml/2006/table">
            <a:tbl>
              <a:tblPr/>
              <a:tblGrid>
                <a:gridCol w="4893945"/>
                <a:gridCol w="1362710"/>
                <a:gridCol w="1296670"/>
                <a:gridCol w="1338580"/>
                <a:gridCol w="1126490"/>
                <a:gridCol w="1126490"/>
              </a:tblGrid>
              <a:tr h="89281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Add Functions to the Button,Connect Database,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344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reate Internal Panel, Button, Icon for Student &amp;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217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Create Internal Panel,Button, Icon for Instructor &amp; 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 gridSpan="2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281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Creating Functions for the Internal Panel of Student &amp;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2"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9344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Creating Functions for the Internal Panel of Instructor &amp;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 gridSpan="2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Conversion of System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 gridSpan="2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SYSTEM DESIGN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639429148" name="Picture 15" descr="A blue screen with a blue text and a pe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t="7294" r="673" b="2571"/>
          <a:stretch>
            <a:fillRect/>
          </a:stretch>
        </p:blipFill>
        <p:spPr>
          <a:xfrm>
            <a:off x="236220" y="1472565"/>
            <a:ext cx="6163945" cy="3636645"/>
          </a:xfrm>
          <a:prstGeom prst="rect">
            <a:avLst/>
          </a:prstGeom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90600" y="5295265"/>
            <a:ext cx="4749165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Open the application and wait until the loading process is done.</a:t>
            </a:r>
            <a:endParaRPr lang="en-US"/>
          </a:p>
        </p:txBody>
      </p:sp>
      <p:pic>
        <p:nvPicPr>
          <p:cNvPr id="147646540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7365" y="1472565"/>
            <a:ext cx="4975225" cy="36664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158990" y="5295265"/>
            <a:ext cx="4371975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Signup first if you do not have an account yet.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pic>
        <p:nvPicPr>
          <p:cNvPr id="2121354997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0" y="1506855"/>
            <a:ext cx="5811520" cy="37420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41045" y="5434965"/>
            <a:ext cx="4648200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Go back to login page to access your account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59880" y="5434965"/>
            <a:ext cx="4850765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You</a:t>
            </a:r>
            <a:r>
              <a:rPr lang="en-PH" altLang="en-US"/>
              <a:t>’re </a:t>
            </a:r>
            <a:r>
              <a:rPr lang="en-US" altLang="en-US"/>
              <a:t>now on the student dashboard if you’re a student.</a:t>
            </a:r>
            <a:endParaRPr lang="en-US" altLang="en-US"/>
          </a:p>
        </p:txBody>
      </p:sp>
      <p:pic>
        <p:nvPicPr>
          <p:cNvPr id="1807094931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/>
          <a:stretch>
            <a:fillRect/>
          </a:stretch>
        </p:blipFill>
        <p:spPr>
          <a:xfrm>
            <a:off x="6085840" y="1811655"/>
            <a:ext cx="5793105" cy="303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70*325"/>
  <p:tag name="TABLE_ENDDRAG_RECT" val="62*95*670*325"/>
</p:tagLst>
</file>

<file path=ppt/tags/tag2.xml><?xml version="1.0" encoding="utf-8"?>
<p:tagLst xmlns:p="http://schemas.openxmlformats.org/presentationml/2006/main">
  <p:tag name="TABLE_ENDDRAG_ORIGIN_RECT" val="877*386"/>
  <p:tag name="TABLE_ENDDRAG_RECT" val="31*97*877*386"/>
</p:tagLst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3758</Words>
  <Application>WPS Presentation</Application>
  <PresentationFormat>Widescreen</PresentationFormat>
  <Paragraphs>291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Tahoma</vt:lpstr>
      <vt:lpstr>Impact</vt:lpstr>
      <vt:lpstr>Placeholder Font</vt:lpstr>
      <vt:lpstr>Segoe Print</vt:lpstr>
      <vt:lpstr>Times New Roman</vt:lpstr>
      <vt:lpstr>Microsoft YaHei</vt:lpstr>
      <vt:lpstr>Arial Unicode MS</vt:lpstr>
      <vt:lpstr>Calibri</vt:lpstr>
      <vt:lpstr>6_Office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ustp--2</dc:creator>
  <cp:lastModifiedBy>Hazel Precillas</cp:lastModifiedBy>
  <cp:revision>690</cp:revision>
  <cp:lastPrinted>2022-11-14T08:46:00Z</cp:lastPrinted>
  <dcterms:created xsi:type="dcterms:W3CDTF">2018-03-14T03:59:00Z</dcterms:created>
  <dcterms:modified xsi:type="dcterms:W3CDTF">2024-12-16T17:30:58Z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0298DEDDF86C44E3A2F403859CC60399_13</vt:lpwstr>
  </property>
  <property fmtid="{D5CDD505-2E9C-101B-9397-08002B2CF9AE}" pid="3" name="KSOProductBuildVer">
    <vt:lpwstr>1033-12.2.0.19307</vt:lpwstr>
  </property>
</Properties>
</file>