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83" r:id="rId2"/>
    <p:sldId id="285" r:id="rId3"/>
    <p:sldId id="355" r:id="rId4"/>
    <p:sldId id="360" r:id="rId5"/>
    <p:sldId id="361" r:id="rId6"/>
    <p:sldId id="3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강의안 PPT 제작 가이드 라인" id="{56A5BDF7-7AA9-814C-838E-374804CA05BE}">
          <p14:sldIdLst/>
        </p14:section>
        <p14:section name="강의안 템플릿" id="{DE9FBE74-661B-3C4E-AAA9-083165ED392A}">
          <p14:sldIdLst/>
        </p14:section>
        <p14:section name="(참고) 강의안 템플릿 적용 예시" id="{2D03231D-46D4-0E40-BEAF-6C05897DE2C8}">
          <p14:sldIdLst>
            <p14:sldId id="283"/>
            <p14:sldId id="285"/>
            <p14:sldId id="355"/>
            <p14:sldId id="360"/>
            <p14:sldId id="361"/>
            <p14:sldId id="3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6"/>
    <p:restoredTop sz="79706" autoAdjust="0"/>
  </p:normalViewPr>
  <p:slideViewPr>
    <p:cSldViewPr snapToGrid="0" snapToObjects="1">
      <p:cViewPr varScale="1">
        <p:scale>
          <a:sx n="60" d="100"/>
          <a:sy n="60" d="100"/>
        </p:scale>
        <p:origin x="1374" y="72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t>4/20/2023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https://codevang.tistory.com/267?category=857253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ko-Kore-KR" smtClean="0"/>
              <a:t>2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222897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https://codevang.tistory.com/272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576D1-A133-074D-958F-27AA5B306F5C}" type="slidenum">
              <a:rPr lang="ko-Kore-KR" smtClean="0"/>
              <a:t>3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371378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https://codevang.tistory.com/272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576D1-A133-074D-958F-27AA5B306F5C}" type="slidenum">
              <a:rPr lang="ko-Kore-KR" smtClean="0"/>
              <a:t>4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908328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https://codevang.tistory.com/272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576D1-A133-074D-958F-27AA5B306F5C}" type="slidenum">
              <a:rPr lang="ko-Kore-KR" smtClean="0"/>
              <a:t>5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787177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https://codevang.tistory.com/272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576D1-A133-074D-958F-27AA5B306F5C}" type="slidenum">
              <a:rPr lang="ko-Kore-KR" smtClean="0"/>
              <a:t>6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974715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2023-04-20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2023-04-20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2023-04-20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2023-04-20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2023-04-20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2023-04-20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2023-04-20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2023-04-20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2023-04-20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2023-04-20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2023-04-20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EAAA-2E5E-6E4E-B826-B8B683223F04}" type="datetimeFigureOut">
              <a:rPr kumimoji="1" lang="ko-KR" altLang="en-US" smtClean="0"/>
              <a:t>2023-04-20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허정식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Security</a:t>
            </a:r>
            <a:r>
              <a:rPr kumimoji="1"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 라이브러리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87730" y="2960185"/>
            <a:ext cx="6064542" cy="622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Security tag 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라이브러리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|Security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tag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library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7128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|Security tag 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라이브러리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9BBA5-A5EF-9044-8EB4-16033DD3E637}"/>
              </a:ext>
            </a:extLst>
          </p:cNvPr>
          <p:cNvSpPr txBox="1"/>
          <p:nvPr/>
        </p:nvSpPr>
        <p:spPr>
          <a:xfrm>
            <a:off x="3084091" y="966336"/>
            <a:ext cx="576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Security tag </a:t>
            </a:r>
            <a:r>
              <a:rPr kumimoji="1" lang="ko-KR" altLang="en-US" sz="24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라이브러리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EAF516-44AA-B30A-D6E8-E7B66EF24575}"/>
              </a:ext>
            </a:extLst>
          </p:cNvPr>
          <p:cNvSpPr txBox="1"/>
          <p:nvPr/>
        </p:nvSpPr>
        <p:spPr>
          <a:xfrm>
            <a:off x="2680137" y="1788096"/>
            <a:ext cx="6831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 인증이 완료되면</a:t>
            </a:r>
            <a:r>
              <a:rPr lang="en-US" altLang="ko-KR" b="0" i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이미 로그인 유저의 정보는 세션에 저장되어 있음</a:t>
            </a:r>
            <a:endParaRPr lang="ko-KR" altLang="en-US" dirty="0">
              <a:solidFill>
                <a:srgbClr val="FF0000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2" name="Picture 2" descr="https://velog.velcdn.com/images%2Fyaho1024%2Fpost%2Fce1556d5-8bb6-4ccc-8143-f6f94a5a0278%2Fsecuritycontextholder.png">
            <a:extLst>
              <a:ext uri="{FF2B5EF4-FFF2-40B4-BE49-F238E27FC236}">
                <a16:creationId xmlns:a16="http://schemas.microsoft.com/office/drawing/2014/main" id="{E056A182-E641-DA1D-9A77-83754F85A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91" y="2517523"/>
            <a:ext cx="4629150" cy="17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7A835A-A581-4E1C-789B-7CAA6991A869}"/>
              </a:ext>
            </a:extLst>
          </p:cNvPr>
          <p:cNvSpPr txBox="1"/>
          <p:nvPr/>
        </p:nvSpPr>
        <p:spPr>
          <a:xfrm>
            <a:off x="2725261" y="4582594"/>
            <a:ext cx="6831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 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위의 세션정보를 활용하여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태그 라이브러리로 제공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  <a:endParaRPr lang="ko-KR" altLang="en-US" dirty="0">
              <a:solidFill>
                <a:srgbClr val="FF0000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207AE8-67D2-EE36-9EED-E93DD164CFA2}"/>
              </a:ext>
            </a:extLst>
          </p:cNvPr>
          <p:cNvSpPr txBox="1"/>
          <p:nvPr/>
        </p:nvSpPr>
        <p:spPr>
          <a:xfrm>
            <a:off x="1911623" y="5337666"/>
            <a:ext cx="7645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b="0" i="0" dirty="0">
                <a:solidFill>
                  <a:srgbClr val="EB3C54"/>
                </a:solidFill>
                <a:effectLst/>
                <a:latin typeface="SFMono-Regular"/>
              </a:rPr>
              <a:t>&lt;%@ taglib uri=</a:t>
            </a:r>
            <a:r>
              <a:rPr lang="pt-BR" altLang="ko-KR" b="0" i="0" dirty="0">
                <a:solidFill>
                  <a:srgbClr val="4FB4D7"/>
                </a:solidFill>
                <a:effectLst/>
                <a:latin typeface="SFMono-Regular"/>
              </a:rPr>
              <a:t>"http://www.springframework.org/security/tags"</a:t>
            </a:r>
            <a:r>
              <a:rPr lang="pt-BR" altLang="ko-KR" b="0" i="0" dirty="0">
                <a:solidFill>
                  <a:srgbClr val="EB3C54"/>
                </a:solidFill>
                <a:effectLst/>
                <a:latin typeface="SFMono-Regular"/>
              </a:rPr>
              <a:t> prefix=</a:t>
            </a:r>
            <a:r>
              <a:rPr lang="pt-BR" altLang="ko-KR" b="0" i="0" dirty="0">
                <a:solidFill>
                  <a:srgbClr val="4FB4D7"/>
                </a:solidFill>
                <a:effectLst/>
                <a:latin typeface="SFMono-Regular"/>
              </a:rPr>
              <a:t>"s"</a:t>
            </a:r>
            <a:r>
              <a:rPr lang="pt-BR" altLang="ko-KR" b="0" i="0" dirty="0">
                <a:solidFill>
                  <a:srgbClr val="EB3C54"/>
                </a:solidFill>
                <a:effectLst/>
                <a:latin typeface="SFMono-Regular"/>
              </a:rPr>
              <a:t> %&gt;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926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7128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|Security tag 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라이브러리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9BBA5-A5EF-9044-8EB4-16033DD3E637}"/>
              </a:ext>
            </a:extLst>
          </p:cNvPr>
          <p:cNvSpPr txBox="1"/>
          <p:nvPr/>
        </p:nvSpPr>
        <p:spPr>
          <a:xfrm>
            <a:off x="3084091" y="966336"/>
            <a:ext cx="576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Security tag </a:t>
            </a:r>
            <a:r>
              <a:rPr kumimoji="1" lang="ko-KR" altLang="en-US" sz="24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라이브러리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E08898-071A-E5A2-D9BA-1FE4D601D07F}"/>
              </a:ext>
            </a:extLst>
          </p:cNvPr>
          <p:cNvSpPr txBox="1"/>
          <p:nvPr/>
        </p:nvSpPr>
        <p:spPr>
          <a:xfrm>
            <a:off x="1418897" y="1740757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&lt;!-- </a:t>
            </a:r>
            <a:r>
              <a:rPr lang="ko-KR" altLang="en-US" dirty="0"/>
              <a:t>표현식이 지정한 권한에 맞을 때만 출력 </a:t>
            </a:r>
            <a:r>
              <a:rPr lang="en-US" altLang="ko-KR" dirty="0"/>
              <a:t>--&gt;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sec:authorize</a:t>
            </a:r>
            <a:r>
              <a:rPr lang="en-US" altLang="ko-KR" dirty="0"/>
              <a:t> access="</a:t>
            </a:r>
            <a:r>
              <a:rPr lang="en-US" altLang="ko-KR" dirty="0" err="1"/>
              <a:t>isAnonymous</a:t>
            </a:r>
            <a:r>
              <a:rPr lang="en-US" altLang="ko-KR" dirty="0"/>
              <a:t>()"&gt;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로그인</a:t>
            </a:r>
          </a:p>
          <a:p>
            <a:r>
              <a:rPr lang="ko-KR" altLang="en-US" dirty="0"/>
              <a:t>   회원가입</a:t>
            </a:r>
          </a:p>
          <a:p>
            <a:r>
              <a:rPr lang="en-US" altLang="ko-KR" dirty="0"/>
              <a:t>&lt;/</a:t>
            </a:r>
            <a:r>
              <a:rPr lang="en-US" altLang="ko-KR" dirty="0" err="1"/>
              <a:t>sec:authorize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sec:authorize</a:t>
            </a:r>
            <a:r>
              <a:rPr lang="en-US" altLang="ko-KR" dirty="0"/>
              <a:t> access="</a:t>
            </a:r>
            <a:r>
              <a:rPr lang="en-US" altLang="ko-KR" dirty="0" err="1"/>
              <a:t>isAuthenticated</a:t>
            </a:r>
            <a:r>
              <a:rPr lang="en-US" altLang="ko-KR" dirty="0"/>
              <a:t>()"&gt;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로그아웃</a:t>
            </a:r>
          </a:p>
          <a:p>
            <a:r>
              <a:rPr lang="ko-KR" altLang="en-US" dirty="0"/>
              <a:t>   회원정보보기</a:t>
            </a:r>
          </a:p>
          <a:p>
            <a:r>
              <a:rPr lang="en-US" altLang="ko-KR" dirty="0"/>
              <a:t>&lt;/</a:t>
            </a:r>
            <a:r>
              <a:rPr lang="en-US" altLang="ko-KR" dirty="0" err="1"/>
              <a:t>sec:authorize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sec:authorize</a:t>
            </a:r>
            <a:r>
              <a:rPr lang="en-US" altLang="ko-KR" dirty="0"/>
              <a:t> access="</a:t>
            </a:r>
            <a:r>
              <a:rPr lang="en-US" altLang="ko-KR" dirty="0" err="1"/>
              <a:t>hasRole</a:t>
            </a:r>
            <a:r>
              <a:rPr lang="en-US" altLang="ko-KR" dirty="0"/>
              <a:t>('admin')"&gt;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관리자 페이지</a:t>
            </a:r>
          </a:p>
          <a:p>
            <a:r>
              <a:rPr lang="en-US" altLang="ko-KR" dirty="0"/>
              <a:t>&lt;/</a:t>
            </a:r>
            <a:r>
              <a:rPr lang="en-US" altLang="ko-KR" dirty="0" err="1"/>
              <a:t>sec:authorize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2D502E-C077-0467-8393-9C148BCD2499}"/>
              </a:ext>
            </a:extLst>
          </p:cNvPr>
          <p:cNvSpPr txBox="1"/>
          <p:nvPr/>
        </p:nvSpPr>
        <p:spPr>
          <a:xfrm>
            <a:off x="8315624" y="4077278"/>
            <a:ext cx="2753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Noto Sans Demilight"/>
              </a:rPr>
              <a:t>[ </a:t>
            </a:r>
            <a:r>
              <a:rPr lang="ko-KR" altLang="en-US" b="0" i="0" dirty="0">
                <a:effectLst/>
                <a:latin typeface="Noto Sans Demilight"/>
              </a:rPr>
              <a:t>권한에 따른 조건문 </a:t>
            </a:r>
            <a:r>
              <a:rPr lang="en-US" altLang="ko-KR" b="0" i="0" dirty="0">
                <a:effectLst/>
                <a:latin typeface="Noto Sans Demilight"/>
              </a:rPr>
              <a:t>]</a:t>
            </a:r>
            <a:endParaRPr lang="ko-KR" altLang="en-US" dirty="0"/>
          </a:p>
        </p:txBody>
      </p:sp>
      <p:sp>
        <p:nvSpPr>
          <p:cNvPr id="15" name="화살표: 줄무늬가 있는 오른쪽 14">
            <a:extLst>
              <a:ext uri="{FF2B5EF4-FFF2-40B4-BE49-F238E27FC236}">
                <a16:creationId xmlns:a16="http://schemas.microsoft.com/office/drawing/2014/main" id="{FCC59E18-F363-FC96-ECBE-FF7941141B0C}"/>
              </a:ext>
            </a:extLst>
          </p:cNvPr>
          <p:cNvSpPr/>
          <p:nvPr/>
        </p:nvSpPr>
        <p:spPr>
          <a:xfrm>
            <a:off x="6684578" y="4034107"/>
            <a:ext cx="1156138" cy="46166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371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7128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|Security tag 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라이브러리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9BBA5-A5EF-9044-8EB4-16033DD3E637}"/>
              </a:ext>
            </a:extLst>
          </p:cNvPr>
          <p:cNvSpPr txBox="1"/>
          <p:nvPr/>
        </p:nvSpPr>
        <p:spPr>
          <a:xfrm>
            <a:off x="3084091" y="966336"/>
            <a:ext cx="576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Security tag </a:t>
            </a:r>
            <a:r>
              <a:rPr kumimoji="1" lang="ko-KR" altLang="en-US" sz="24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라이브러리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2BBA5C-32DD-8965-E2F4-73B462265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762" y="1862589"/>
            <a:ext cx="83724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775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7128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|Security tag 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라이브러리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9BBA5-A5EF-9044-8EB4-16033DD3E637}"/>
              </a:ext>
            </a:extLst>
          </p:cNvPr>
          <p:cNvSpPr txBox="1"/>
          <p:nvPr/>
        </p:nvSpPr>
        <p:spPr>
          <a:xfrm>
            <a:off x="3084091" y="1197168"/>
            <a:ext cx="576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Security tag </a:t>
            </a:r>
            <a:r>
              <a:rPr kumimoji="1" lang="ko-KR" altLang="en-US" sz="2400" b="1" dirty="0"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라이브러리 사용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CFB6F5-3F4E-A77A-B9B1-AC3149338476}"/>
              </a:ext>
            </a:extLst>
          </p:cNvPr>
          <p:cNvSpPr txBox="1"/>
          <p:nvPr/>
        </p:nvSpPr>
        <p:spPr>
          <a:xfrm>
            <a:off x="1768579" y="2592546"/>
            <a:ext cx="9253885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rgbClr val="383A42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&lt;</a:t>
            </a:r>
            <a:r>
              <a:rPr lang="en-US" altLang="ko-KR" sz="1600" b="0" i="0" dirty="0">
                <a:solidFill>
                  <a:srgbClr val="E45649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p</a:t>
            </a:r>
            <a:r>
              <a:rPr lang="en-US" altLang="ko-KR" sz="1600" b="0" i="0" dirty="0">
                <a:solidFill>
                  <a:srgbClr val="383A42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&gt;principal : &lt;</a:t>
            </a:r>
            <a:r>
              <a:rPr lang="en-US" altLang="ko-KR" sz="1600" b="0" i="0" dirty="0" err="1">
                <a:solidFill>
                  <a:srgbClr val="E45649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sec:authentication</a:t>
            </a:r>
            <a:r>
              <a:rPr lang="en-US" altLang="ko-KR" sz="1600" b="0" i="0" dirty="0">
                <a:solidFill>
                  <a:srgbClr val="383A42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en-US" altLang="ko-KR" sz="1600" b="0" i="0" dirty="0">
                <a:solidFill>
                  <a:srgbClr val="986801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property</a:t>
            </a:r>
            <a:r>
              <a:rPr lang="en-US" altLang="ko-KR" sz="1600" b="0" i="0" dirty="0">
                <a:solidFill>
                  <a:srgbClr val="383A42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=</a:t>
            </a:r>
            <a:r>
              <a:rPr lang="en-US" altLang="ko-KR" sz="1600" b="0" i="0" dirty="0">
                <a:solidFill>
                  <a:srgbClr val="50A14F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"principal"</a:t>
            </a:r>
            <a:r>
              <a:rPr lang="en-US" altLang="ko-KR" sz="1600" b="0" i="0" dirty="0">
                <a:solidFill>
                  <a:srgbClr val="383A42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/&gt; &lt;/</a:t>
            </a:r>
            <a:r>
              <a:rPr lang="en-US" altLang="ko-KR" sz="1600" b="0" i="0" dirty="0">
                <a:solidFill>
                  <a:srgbClr val="E45649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p</a:t>
            </a:r>
            <a:r>
              <a:rPr lang="en-US" altLang="ko-KR" sz="1600" b="0" i="0" dirty="0">
                <a:solidFill>
                  <a:srgbClr val="383A42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&gt; </a:t>
            </a:r>
          </a:p>
          <a:p>
            <a:r>
              <a:rPr lang="en-US" altLang="ko-KR" sz="1600" b="0" i="0" dirty="0">
                <a:solidFill>
                  <a:srgbClr val="383A42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&lt;</a:t>
            </a:r>
            <a:r>
              <a:rPr lang="en-US" altLang="ko-KR" sz="1600" b="0" i="0" dirty="0">
                <a:solidFill>
                  <a:srgbClr val="E45649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p</a:t>
            </a:r>
            <a:r>
              <a:rPr lang="en-US" altLang="ko-KR" sz="1600" b="0" i="0" dirty="0">
                <a:solidFill>
                  <a:srgbClr val="383A42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&gt;</a:t>
            </a:r>
            <a:r>
              <a:rPr lang="en-US" altLang="ko-KR" sz="1600" b="0" i="0" dirty="0" err="1">
                <a:solidFill>
                  <a:srgbClr val="383A42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MemberVO</a:t>
            </a:r>
            <a:r>
              <a:rPr lang="en-US" altLang="ko-KR" sz="1600" b="0" i="0" dirty="0">
                <a:solidFill>
                  <a:srgbClr val="383A42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 : &lt;</a:t>
            </a:r>
            <a:r>
              <a:rPr lang="en-US" altLang="ko-KR" sz="1600" b="0" i="0" dirty="0" err="1">
                <a:solidFill>
                  <a:srgbClr val="E45649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sec:authentication</a:t>
            </a:r>
            <a:r>
              <a:rPr lang="en-US" altLang="ko-KR" sz="1600" b="0" i="0" dirty="0">
                <a:solidFill>
                  <a:srgbClr val="383A42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en-US" altLang="ko-KR" sz="1600" b="0" i="0" dirty="0">
                <a:solidFill>
                  <a:srgbClr val="986801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property</a:t>
            </a:r>
            <a:r>
              <a:rPr lang="en-US" altLang="ko-KR" sz="1600" b="0" i="0" dirty="0">
                <a:solidFill>
                  <a:srgbClr val="383A42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=</a:t>
            </a:r>
            <a:r>
              <a:rPr lang="en-US" altLang="ko-KR" sz="1600" b="0" i="0" dirty="0">
                <a:solidFill>
                  <a:srgbClr val="50A14F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"principal"</a:t>
            </a:r>
            <a:r>
              <a:rPr lang="en-US" altLang="ko-KR" sz="1600" b="0" i="0" dirty="0">
                <a:solidFill>
                  <a:srgbClr val="383A42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/&gt;&lt;/</a:t>
            </a:r>
            <a:r>
              <a:rPr lang="en-US" altLang="ko-KR" sz="1600" b="0" i="0" dirty="0">
                <a:solidFill>
                  <a:srgbClr val="E45649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p</a:t>
            </a:r>
            <a:r>
              <a:rPr lang="en-US" altLang="ko-KR" sz="1600" b="0" i="0" dirty="0">
                <a:solidFill>
                  <a:srgbClr val="383A42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&gt; </a:t>
            </a:r>
          </a:p>
          <a:p>
            <a:r>
              <a:rPr lang="en-US" altLang="ko-KR" sz="1600" b="0" i="0" dirty="0">
                <a:solidFill>
                  <a:srgbClr val="383A42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&lt;</a:t>
            </a:r>
            <a:r>
              <a:rPr lang="en-US" altLang="ko-KR" sz="1600" b="0" i="0" dirty="0">
                <a:solidFill>
                  <a:srgbClr val="E45649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p</a:t>
            </a:r>
            <a:r>
              <a:rPr lang="en-US" altLang="ko-KR" sz="1600" b="0" i="0" dirty="0">
                <a:solidFill>
                  <a:srgbClr val="383A42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&gt;</a:t>
            </a:r>
            <a:r>
              <a:rPr lang="ko-KR" altLang="en-US" sz="1600" b="0" i="0" dirty="0">
                <a:solidFill>
                  <a:srgbClr val="383A42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사용자 이름 </a:t>
            </a:r>
            <a:r>
              <a:rPr lang="en-US" altLang="ko-KR" sz="1600" b="0" i="0" dirty="0">
                <a:solidFill>
                  <a:srgbClr val="383A42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: &lt;</a:t>
            </a:r>
            <a:r>
              <a:rPr lang="en-US" altLang="ko-KR" sz="1600" b="0" i="0" dirty="0" err="1">
                <a:solidFill>
                  <a:srgbClr val="E45649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sec:authentication</a:t>
            </a:r>
            <a:r>
              <a:rPr lang="en-US" altLang="ko-KR" sz="1600" b="0" i="0" dirty="0">
                <a:solidFill>
                  <a:srgbClr val="383A42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en-US" altLang="ko-KR" sz="1600" b="0" i="0" dirty="0">
                <a:solidFill>
                  <a:srgbClr val="986801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property</a:t>
            </a:r>
            <a:r>
              <a:rPr lang="en-US" altLang="ko-KR" sz="1600" b="0" i="0" dirty="0">
                <a:solidFill>
                  <a:srgbClr val="383A42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=</a:t>
            </a:r>
            <a:r>
              <a:rPr lang="en-US" altLang="ko-KR" sz="1600" b="0" i="0" dirty="0">
                <a:solidFill>
                  <a:srgbClr val="50A14F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"</a:t>
            </a:r>
            <a:r>
              <a:rPr lang="en-US" altLang="ko-KR" sz="1600" b="0" i="0" dirty="0" err="1">
                <a:solidFill>
                  <a:srgbClr val="50A14F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principal.username</a:t>
            </a:r>
            <a:r>
              <a:rPr lang="en-US" altLang="ko-KR" sz="1600" b="0" i="0" dirty="0">
                <a:solidFill>
                  <a:srgbClr val="50A14F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"</a:t>
            </a:r>
            <a:r>
              <a:rPr lang="en-US" altLang="ko-KR" sz="1600" b="0" i="0" dirty="0">
                <a:solidFill>
                  <a:srgbClr val="383A42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/&gt;&lt;/</a:t>
            </a:r>
            <a:r>
              <a:rPr lang="en-US" altLang="ko-KR" sz="1600" b="0" i="0" dirty="0">
                <a:solidFill>
                  <a:srgbClr val="E45649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p</a:t>
            </a:r>
            <a:r>
              <a:rPr lang="en-US" altLang="ko-KR" sz="1600" b="0" i="0" dirty="0">
                <a:solidFill>
                  <a:srgbClr val="383A42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&gt; </a:t>
            </a:r>
          </a:p>
          <a:p>
            <a:r>
              <a:rPr lang="en-US" altLang="ko-KR" sz="1600" b="0" i="0" dirty="0">
                <a:solidFill>
                  <a:srgbClr val="383A42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&lt;</a:t>
            </a:r>
            <a:r>
              <a:rPr lang="en-US" altLang="ko-KR" sz="1600" b="0" i="0" dirty="0">
                <a:solidFill>
                  <a:srgbClr val="E45649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p</a:t>
            </a:r>
            <a:r>
              <a:rPr lang="en-US" altLang="ko-KR" sz="1600" b="0" i="0" dirty="0">
                <a:solidFill>
                  <a:srgbClr val="383A42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&gt;</a:t>
            </a:r>
            <a:r>
              <a:rPr lang="ko-KR" altLang="en-US" sz="1600" b="0" i="0" dirty="0">
                <a:solidFill>
                  <a:srgbClr val="383A42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사용자 아이디</a:t>
            </a:r>
            <a:r>
              <a:rPr lang="en-US" altLang="ko-KR" sz="1600" b="0" i="0" dirty="0">
                <a:solidFill>
                  <a:srgbClr val="383A42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: &lt;</a:t>
            </a:r>
            <a:r>
              <a:rPr lang="en-US" altLang="ko-KR" sz="1600" b="0" i="0" dirty="0" err="1">
                <a:solidFill>
                  <a:srgbClr val="E45649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sec:authentication</a:t>
            </a:r>
            <a:r>
              <a:rPr lang="en-US" altLang="ko-KR" sz="1600" b="0" i="0" dirty="0">
                <a:solidFill>
                  <a:srgbClr val="383A42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en-US" altLang="ko-KR" sz="1600" b="0" i="0" dirty="0">
                <a:solidFill>
                  <a:srgbClr val="986801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property</a:t>
            </a:r>
            <a:r>
              <a:rPr lang="en-US" altLang="ko-KR" sz="1600" b="0" i="0" dirty="0">
                <a:solidFill>
                  <a:srgbClr val="383A42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=</a:t>
            </a:r>
            <a:r>
              <a:rPr lang="en-US" altLang="ko-KR" sz="1600" b="0" i="0" dirty="0">
                <a:solidFill>
                  <a:srgbClr val="50A14F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"</a:t>
            </a:r>
            <a:r>
              <a:rPr lang="en-US" altLang="ko-KR" sz="1600" b="0" i="0" dirty="0" err="1">
                <a:solidFill>
                  <a:srgbClr val="50A14F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principal.userid</a:t>
            </a:r>
            <a:r>
              <a:rPr lang="en-US" altLang="ko-KR" sz="1600" b="0" i="0" dirty="0">
                <a:solidFill>
                  <a:srgbClr val="50A14F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"</a:t>
            </a:r>
            <a:r>
              <a:rPr lang="en-US" altLang="ko-KR" sz="1600" b="0" i="0" dirty="0">
                <a:solidFill>
                  <a:srgbClr val="383A42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/&gt;&lt;/</a:t>
            </a:r>
            <a:r>
              <a:rPr lang="en-US" altLang="ko-KR" sz="1600" b="0" i="0" dirty="0">
                <a:solidFill>
                  <a:srgbClr val="E45649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p</a:t>
            </a:r>
            <a:r>
              <a:rPr lang="en-US" altLang="ko-KR" sz="1600" b="0" i="0" dirty="0">
                <a:solidFill>
                  <a:srgbClr val="383A42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&gt; </a:t>
            </a:r>
          </a:p>
          <a:p>
            <a:r>
              <a:rPr lang="en-US" altLang="ko-KR" sz="1600" b="0" i="0" dirty="0">
                <a:solidFill>
                  <a:srgbClr val="383A42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&lt;</a:t>
            </a:r>
            <a:r>
              <a:rPr lang="en-US" altLang="ko-KR" sz="1600" b="0" i="0" dirty="0">
                <a:solidFill>
                  <a:srgbClr val="E45649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p</a:t>
            </a:r>
            <a:r>
              <a:rPr lang="en-US" altLang="ko-KR" sz="1600" b="0" i="0" dirty="0">
                <a:solidFill>
                  <a:srgbClr val="383A42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&gt;</a:t>
            </a:r>
            <a:r>
              <a:rPr lang="ko-KR" altLang="en-US" sz="1600" b="0" i="0" dirty="0">
                <a:solidFill>
                  <a:srgbClr val="383A42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사용자 권한 </a:t>
            </a:r>
            <a:r>
              <a:rPr lang="en-US" altLang="ko-KR" sz="1600" b="0" i="0" dirty="0">
                <a:solidFill>
                  <a:srgbClr val="383A42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:&lt;</a:t>
            </a:r>
            <a:r>
              <a:rPr lang="en-US" altLang="ko-KR" sz="1600" b="0" i="0" dirty="0" err="1">
                <a:solidFill>
                  <a:srgbClr val="E45649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sec:authentication</a:t>
            </a:r>
            <a:r>
              <a:rPr lang="en-US" altLang="ko-KR" sz="1600" b="0" i="0" dirty="0">
                <a:solidFill>
                  <a:srgbClr val="383A42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en-US" altLang="ko-KR" sz="1600" b="0" i="0" dirty="0">
                <a:solidFill>
                  <a:srgbClr val="986801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property</a:t>
            </a:r>
            <a:r>
              <a:rPr lang="en-US" altLang="ko-KR" sz="1600" b="0" i="0" dirty="0">
                <a:solidFill>
                  <a:srgbClr val="383A42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=</a:t>
            </a:r>
            <a:r>
              <a:rPr lang="en-US" altLang="ko-KR" sz="1600" b="0" i="0" dirty="0">
                <a:solidFill>
                  <a:srgbClr val="50A14F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"principal</a:t>
            </a:r>
            <a:r>
              <a:rPr lang="en-US" altLang="ko-KR" sz="1600" dirty="0">
                <a:solidFill>
                  <a:srgbClr val="50A14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  <a:r>
              <a:rPr lang="en-US" altLang="ko-KR" sz="1600" b="0" i="0" dirty="0">
                <a:solidFill>
                  <a:srgbClr val="50A14F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  <a:r>
              <a:rPr lang="en-US" altLang="ko-KR" sz="1600" b="0" i="0" dirty="0" err="1">
                <a:solidFill>
                  <a:srgbClr val="50A14F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authList</a:t>
            </a:r>
            <a:r>
              <a:rPr lang="en-US" altLang="ko-KR" sz="1600" b="0" i="0" dirty="0">
                <a:solidFill>
                  <a:srgbClr val="50A14F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"</a:t>
            </a:r>
            <a:r>
              <a:rPr lang="en-US" altLang="ko-KR" sz="1600" b="0" i="0" dirty="0">
                <a:solidFill>
                  <a:srgbClr val="383A42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/&gt;&lt;/</a:t>
            </a:r>
            <a:r>
              <a:rPr lang="en-US" altLang="ko-KR" sz="1600" b="0" i="0" dirty="0">
                <a:solidFill>
                  <a:srgbClr val="E45649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p</a:t>
            </a:r>
            <a:r>
              <a:rPr lang="en-US" altLang="ko-KR" sz="1600" b="0" i="0" dirty="0">
                <a:solidFill>
                  <a:srgbClr val="383A42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&gt;</a:t>
            </a:r>
            <a:endParaRPr lang="ko-KR" altLang="en-US" sz="16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2693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3468</TotalTime>
  <Words>299</Words>
  <Application>Microsoft Office PowerPoint</Application>
  <PresentationFormat>와이드스크린</PresentationFormat>
  <Paragraphs>49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7" baseType="lpstr">
      <vt:lpstr>CookieRun Regular</vt:lpstr>
      <vt:lpstr>Noto Sans CJK KR Bold</vt:lpstr>
      <vt:lpstr>Noto Sans CJK KR DemiLight</vt:lpstr>
      <vt:lpstr>Noto Sans CJK KR Light</vt:lpstr>
      <vt:lpstr>Noto Sans CJK KR Medium</vt:lpstr>
      <vt:lpstr>Noto Sans Demilight</vt:lpstr>
      <vt:lpstr>SFMono-Regular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USER</cp:lastModifiedBy>
  <cp:revision>332</cp:revision>
  <dcterms:created xsi:type="dcterms:W3CDTF">2019-05-07T05:36:17Z</dcterms:created>
  <dcterms:modified xsi:type="dcterms:W3CDTF">2023-04-20T04:03:26Z</dcterms:modified>
</cp:coreProperties>
</file>