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3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4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202020"/>
    <a:srgbClr val="323232"/>
    <a:srgbClr val="CC3300"/>
    <a:srgbClr val="CC0000"/>
    <a:srgbClr val="FF3300"/>
    <a:srgbClr val="990000"/>
    <a:srgbClr val="FF8D41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43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1117"/>
            <a:ext cx="7321550" cy="811357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943610" y="3549650"/>
            <a:ext cx="3689985" cy="2362200"/>
          </a:xfrm>
          <a:prstGeom prst="rect">
            <a:avLst/>
          </a:prstGeom>
          <a:noFill/>
          <a:ln w="9525">
            <a:solidFill>
              <a:srgbClr val="20202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16610" y="443865"/>
            <a:ext cx="3689985" cy="2362200"/>
          </a:xfrm>
          <a:prstGeom prst="rect">
            <a:avLst/>
          </a:prstGeom>
          <a:noFill/>
          <a:ln w="9525">
            <a:solidFill>
              <a:srgbClr val="20202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矩形 9"/>
          <p:cNvSpPr/>
          <p:nvPr/>
        </p:nvSpPr>
        <p:spPr>
          <a:xfrm>
            <a:off x="6594475" y="443865"/>
            <a:ext cx="2879725" cy="2362200"/>
          </a:xfrm>
          <a:prstGeom prst="rect">
            <a:avLst/>
          </a:prstGeom>
          <a:noFill/>
          <a:ln w="9525">
            <a:solidFill>
              <a:srgbClr val="202020"/>
            </a:solidFill>
            <a:prstDash val="dash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85290" y="1184275"/>
            <a:ext cx="2146300" cy="97917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ResourceManager</a:t>
            </a:r>
            <a:endParaRPr lang="en-US" altLang="zh-CN"/>
          </a:p>
        </p:txBody>
      </p:sp>
      <p:sp>
        <p:nvSpPr>
          <p:cNvPr id="4" name="矩形 3"/>
          <p:cNvSpPr/>
          <p:nvPr/>
        </p:nvSpPr>
        <p:spPr>
          <a:xfrm>
            <a:off x="7114540" y="1049020"/>
            <a:ext cx="1838960" cy="7499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600"/>
              <a:t>Fake NM</a:t>
            </a:r>
            <a:r>
              <a:rPr lang="zh-CN" altLang="en-US" sz="1600"/>
              <a:t>（多个）</a:t>
            </a:r>
            <a:endParaRPr lang="zh-CN" altLang="en-US" sz="1600"/>
          </a:p>
        </p:txBody>
      </p:sp>
      <p:sp>
        <p:nvSpPr>
          <p:cNvPr id="8" name="矩形 7"/>
          <p:cNvSpPr/>
          <p:nvPr/>
        </p:nvSpPr>
        <p:spPr>
          <a:xfrm>
            <a:off x="1783715" y="4196715"/>
            <a:ext cx="2047875" cy="106743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SLSRunner</a:t>
            </a:r>
            <a:endParaRPr lang="en-US" altLang="zh-CN"/>
          </a:p>
        </p:txBody>
      </p:sp>
      <p:sp>
        <p:nvSpPr>
          <p:cNvPr id="15" name="文本框 14"/>
          <p:cNvSpPr txBox="1"/>
          <p:nvPr/>
        </p:nvSpPr>
        <p:spPr>
          <a:xfrm>
            <a:off x="1045845" y="553085"/>
            <a:ext cx="8210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RM </a:t>
            </a:r>
            <a:r>
              <a:rPr lang="zh-CN" altLang="en-US" sz="1000"/>
              <a:t>节点</a:t>
            </a:r>
            <a:endParaRPr lang="zh-CN" altLang="en-US" sz="1000"/>
          </a:p>
        </p:txBody>
      </p:sp>
      <p:sp>
        <p:nvSpPr>
          <p:cNvPr id="16" name="文本框 15"/>
          <p:cNvSpPr txBox="1"/>
          <p:nvPr/>
        </p:nvSpPr>
        <p:spPr>
          <a:xfrm>
            <a:off x="6662420" y="544830"/>
            <a:ext cx="11569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/>
              <a:t>Fake NM </a:t>
            </a:r>
            <a:r>
              <a:rPr lang="zh-CN" altLang="en-US" sz="1000"/>
              <a:t>节点</a:t>
            </a:r>
            <a:endParaRPr lang="zh-CN" altLang="en-US" sz="1000"/>
          </a:p>
        </p:txBody>
      </p:sp>
      <p:sp>
        <p:nvSpPr>
          <p:cNvPr id="18" name="文本框 17"/>
          <p:cNvSpPr txBox="1"/>
          <p:nvPr/>
        </p:nvSpPr>
        <p:spPr>
          <a:xfrm>
            <a:off x="1120140" y="3723640"/>
            <a:ext cx="1156970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Test</a:t>
            </a:r>
            <a:r>
              <a:rPr lang="zh-CN" altLang="en-US" sz="1000"/>
              <a:t>节点</a:t>
            </a:r>
            <a:endParaRPr lang="zh-CN" altLang="en-US" sz="1000"/>
          </a:p>
        </p:txBody>
      </p:sp>
      <p:sp>
        <p:nvSpPr>
          <p:cNvPr id="19" name="矩形 18"/>
          <p:cNvSpPr/>
          <p:nvPr/>
        </p:nvSpPr>
        <p:spPr>
          <a:xfrm>
            <a:off x="6662420" y="3723640"/>
            <a:ext cx="1904365" cy="8496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Fake AM</a:t>
            </a:r>
            <a:endParaRPr lang="en-US" altLang="zh-CN"/>
          </a:p>
        </p:txBody>
      </p:sp>
      <p:cxnSp>
        <p:nvCxnSpPr>
          <p:cNvPr id="20" name="直接箭头连接符 19"/>
          <p:cNvCxnSpPr>
            <a:stCxn id="8" idx="0"/>
            <a:endCxn id="3" idx="2"/>
          </p:cNvCxnSpPr>
          <p:nvPr/>
        </p:nvCxnSpPr>
        <p:spPr>
          <a:xfrm flipH="1" flipV="1">
            <a:off x="2758440" y="2163445"/>
            <a:ext cx="49530" cy="203327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2" name="文本框 21"/>
          <p:cNvSpPr txBox="1"/>
          <p:nvPr/>
        </p:nvSpPr>
        <p:spPr>
          <a:xfrm>
            <a:off x="4695825" y="1148715"/>
            <a:ext cx="1266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注册</a:t>
            </a:r>
            <a:r>
              <a:rPr lang="en-US" altLang="zh-CN" sz="1200"/>
              <a:t>Fake NM</a:t>
            </a:r>
            <a:endParaRPr lang="en-US" altLang="zh-CN" sz="1200"/>
          </a:p>
        </p:txBody>
      </p:sp>
      <p:cxnSp>
        <p:nvCxnSpPr>
          <p:cNvPr id="25" name="直接箭头连接符 24"/>
          <p:cNvCxnSpPr>
            <a:stCxn id="4" idx="2"/>
            <a:endCxn id="19" idx="0"/>
          </p:cNvCxnSpPr>
          <p:nvPr/>
        </p:nvCxnSpPr>
        <p:spPr>
          <a:xfrm flipH="1">
            <a:off x="7614920" y="1798955"/>
            <a:ext cx="419100" cy="192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文本框 25"/>
          <p:cNvSpPr txBox="1"/>
          <p:nvPr/>
        </p:nvSpPr>
        <p:spPr>
          <a:xfrm>
            <a:off x="2758440" y="3042285"/>
            <a:ext cx="1266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200"/>
              <a:t>大量压测</a:t>
            </a:r>
            <a:endParaRPr lang="zh-CN" altLang="en-US" sz="1200"/>
          </a:p>
        </p:txBody>
      </p:sp>
      <p:sp>
        <p:nvSpPr>
          <p:cNvPr id="27" name="矩形 26"/>
          <p:cNvSpPr/>
          <p:nvPr/>
        </p:nvSpPr>
        <p:spPr>
          <a:xfrm>
            <a:off x="9474200" y="3723640"/>
            <a:ext cx="1904365" cy="84963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/>
              <a:t>Container</a:t>
            </a:r>
            <a:endParaRPr lang="en-US" altLang="zh-CN"/>
          </a:p>
        </p:txBody>
      </p:sp>
      <p:sp>
        <p:nvSpPr>
          <p:cNvPr id="28" name="文本框 27"/>
          <p:cNvSpPr txBox="1"/>
          <p:nvPr/>
        </p:nvSpPr>
        <p:spPr>
          <a:xfrm>
            <a:off x="7178040" y="3126740"/>
            <a:ext cx="1266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初始化</a:t>
            </a:r>
            <a:r>
              <a:rPr lang="en-US" altLang="zh-CN" sz="1200"/>
              <a:t>Fake AM</a:t>
            </a:r>
            <a:endParaRPr lang="en-US" altLang="zh-CN" sz="1200"/>
          </a:p>
        </p:txBody>
      </p:sp>
      <p:cxnSp>
        <p:nvCxnSpPr>
          <p:cNvPr id="29" name="直接箭头连接符 28"/>
          <p:cNvCxnSpPr>
            <a:stCxn id="4" idx="2"/>
            <a:endCxn id="27" idx="0"/>
          </p:cNvCxnSpPr>
          <p:nvPr/>
        </p:nvCxnSpPr>
        <p:spPr>
          <a:xfrm>
            <a:off x="8034020" y="1798955"/>
            <a:ext cx="2392680" cy="192468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文本框 29"/>
          <p:cNvSpPr txBox="1"/>
          <p:nvPr/>
        </p:nvSpPr>
        <p:spPr>
          <a:xfrm>
            <a:off x="9266555" y="2851150"/>
            <a:ext cx="152273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初始化</a:t>
            </a:r>
            <a:r>
              <a:rPr lang="en-US" altLang="zh-CN" sz="1200"/>
              <a:t>Container</a:t>
            </a:r>
            <a:endParaRPr lang="en-US" altLang="zh-CN" sz="1200"/>
          </a:p>
        </p:txBody>
      </p:sp>
      <p:cxnSp>
        <p:nvCxnSpPr>
          <p:cNvPr id="31" name="直接箭头连接符 30"/>
          <p:cNvCxnSpPr>
            <a:stCxn id="19" idx="1"/>
            <a:endCxn id="3" idx="2"/>
          </p:cNvCxnSpPr>
          <p:nvPr/>
        </p:nvCxnSpPr>
        <p:spPr>
          <a:xfrm flipH="1" flipV="1">
            <a:off x="2758440" y="2163445"/>
            <a:ext cx="3903980" cy="198501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2" name="文本框 31"/>
          <p:cNvSpPr txBox="1"/>
          <p:nvPr/>
        </p:nvSpPr>
        <p:spPr>
          <a:xfrm>
            <a:off x="5186680" y="3126740"/>
            <a:ext cx="126619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sz="1200"/>
              <a:t>初始化</a:t>
            </a:r>
            <a:r>
              <a:rPr lang="en-US" altLang="zh-CN" sz="1200"/>
              <a:t>Fake AM</a:t>
            </a:r>
            <a:endParaRPr lang="en-US" altLang="zh-CN" sz="1200"/>
          </a:p>
        </p:txBody>
      </p:sp>
      <p:cxnSp>
        <p:nvCxnSpPr>
          <p:cNvPr id="33" name="直接箭头连接符 32"/>
          <p:cNvCxnSpPr>
            <a:stCxn id="3" idx="3"/>
            <a:endCxn id="4" idx="1"/>
          </p:cNvCxnSpPr>
          <p:nvPr/>
        </p:nvCxnSpPr>
        <p:spPr>
          <a:xfrm flipV="1">
            <a:off x="3831590" y="1424305"/>
            <a:ext cx="3282950" cy="249555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文本框 33"/>
          <p:cNvSpPr txBox="1"/>
          <p:nvPr/>
        </p:nvSpPr>
        <p:spPr>
          <a:xfrm>
            <a:off x="4655185" y="1673860"/>
            <a:ext cx="163576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200"/>
              <a:t>Container</a:t>
            </a:r>
            <a:r>
              <a:rPr lang="zh-CN" altLang="en-US" sz="1200"/>
              <a:t>管理</a:t>
            </a:r>
            <a:r>
              <a:rPr lang="en-US" altLang="zh-CN" sz="1200"/>
              <a:t>+ </a:t>
            </a:r>
            <a:r>
              <a:rPr lang="zh-CN" altLang="en-US" sz="1200"/>
              <a:t>心跳</a:t>
            </a:r>
            <a:endParaRPr lang="zh-CN" altLang="en-US" sz="1200"/>
          </a:p>
        </p:txBody>
      </p:sp>
      <p:sp>
        <p:nvSpPr>
          <p:cNvPr id="37" name="八边形 36"/>
          <p:cNvSpPr/>
          <p:nvPr/>
        </p:nvSpPr>
        <p:spPr>
          <a:xfrm>
            <a:off x="5220335" y="809625"/>
            <a:ext cx="355600" cy="306705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1</a:t>
            </a:r>
            <a:endParaRPr lang="en-US" altLang="zh-CN" sz="1200"/>
          </a:p>
        </p:txBody>
      </p:sp>
      <p:sp>
        <p:nvSpPr>
          <p:cNvPr id="38" name="八边形 37"/>
          <p:cNvSpPr/>
          <p:nvPr/>
        </p:nvSpPr>
        <p:spPr>
          <a:xfrm>
            <a:off x="2339975" y="3095625"/>
            <a:ext cx="355600" cy="306705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2</a:t>
            </a:r>
            <a:endParaRPr lang="en-US" altLang="zh-CN" sz="1200"/>
          </a:p>
        </p:txBody>
      </p:sp>
      <p:sp>
        <p:nvSpPr>
          <p:cNvPr id="40" name="八边形 39"/>
          <p:cNvSpPr/>
          <p:nvPr/>
        </p:nvSpPr>
        <p:spPr>
          <a:xfrm>
            <a:off x="5372735" y="1949450"/>
            <a:ext cx="355600" cy="306705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3</a:t>
            </a:r>
            <a:endParaRPr lang="en-US" altLang="zh-CN" sz="1200"/>
          </a:p>
        </p:txBody>
      </p:sp>
      <p:sp>
        <p:nvSpPr>
          <p:cNvPr id="41" name="八边形 40"/>
          <p:cNvSpPr/>
          <p:nvPr/>
        </p:nvSpPr>
        <p:spPr>
          <a:xfrm>
            <a:off x="7369175" y="2383155"/>
            <a:ext cx="355600" cy="306705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4</a:t>
            </a:r>
            <a:endParaRPr lang="en-US" altLang="zh-CN" sz="1200"/>
          </a:p>
        </p:txBody>
      </p:sp>
      <p:sp>
        <p:nvSpPr>
          <p:cNvPr id="42" name="八边形 41"/>
          <p:cNvSpPr/>
          <p:nvPr/>
        </p:nvSpPr>
        <p:spPr>
          <a:xfrm>
            <a:off x="5243195" y="3491230"/>
            <a:ext cx="355600" cy="306705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5</a:t>
            </a:r>
            <a:endParaRPr lang="en-US" altLang="zh-CN" sz="1200"/>
          </a:p>
        </p:txBody>
      </p:sp>
      <p:sp>
        <p:nvSpPr>
          <p:cNvPr id="43" name="八边形 42"/>
          <p:cNvSpPr/>
          <p:nvPr/>
        </p:nvSpPr>
        <p:spPr>
          <a:xfrm>
            <a:off x="9474200" y="3147695"/>
            <a:ext cx="355600" cy="306705"/>
          </a:xfrm>
          <a:prstGeom prst="oc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1200"/>
              <a:t>6</a:t>
            </a:r>
            <a:endParaRPr lang="en-US" altLang="zh-CN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WPS 演示</Application>
  <PresentationFormat>宽屏</PresentationFormat>
  <Paragraphs>40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</vt:lpstr>
      <vt:lpstr>宋体</vt:lpstr>
      <vt:lpstr>Wingdings</vt:lpstr>
      <vt:lpstr>Calibri Light</vt:lpstr>
      <vt:lpstr>Lucida Sans Unicode</vt:lpstr>
      <vt:lpstr>微软雅黑</vt:lpstr>
      <vt:lpstr>Arial Unicode MS</vt:lpstr>
      <vt:lpstr>Calibri</vt:lpstr>
      <vt:lpstr>Segoe UI</vt:lpstr>
      <vt:lpstr>WPS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lingzhaohui</cp:lastModifiedBy>
  <cp:revision>35</cp:revision>
  <dcterms:created xsi:type="dcterms:W3CDTF">2025-04-06T12:03:51Z</dcterms:created>
  <dcterms:modified xsi:type="dcterms:W3CDTF">2025-04-06T12:03:51Z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2052-12.1.0.17900</vt:lpwstr>
  </property>
  <property fmtid="{D5CDD505-2E9C-101B-9397-08002B2CF9AE}" pid="3" name="ICV">
    <vt:lpwstr>878D6FC7F30D7385F967F2675328D6CC_41</vt:lpwstr>
  </property>
</Properties>
</file>